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257" r:id="rId3"/>
    <p:sldId id="264" r:id="rId4"/>
    <p:sldId id="259" r:id="rId5"/>
    <p:sldId id="258" r:id="rId6"/>
    <p:sldId id="266" r:id="rId7"/>
    <p:sldId id="260" r:id="rId8"/>
    <p:sldId id="261" r:id="rId9"/>
    <p:sldId id="262" r:id="rId10"/>
    <p:sldId id="269" r:id="rId11"/>
    <p:sldId id="265" r:id="rId12"/>
    <p:sldId id="303" r:id="rId13"/>
    <p:sldId id="268" r:id="rId14"/>
    <p:sldId id="304" r:id="rId15"/>
    <p:sldId id="305" r:id="rId16"/>
    <p:sldId id="306" r:id="rId17"/>
    <p:sldId id="307" r:id="rId18"/>
    <p:sldId id="308" r:id="rId19"/>
    <p:sldId id="267" r:id="rId20"/>
    <p:sldId id="310" r:id="rId21"/>
    <p:sldId id="309" r:id="rId22"/>
    <p:sldId id="311" r:id="rId23"/>
    <p:sldId id="313" r:id="rId24"/>
    <p:sldId id="312" r:id="rId25"/>
    <p:sldId id="274" r:id="rId26"/>
    <p:sldId id="314" r:id="rId27"/>
  </p:sldIdLst>
  <p:sldSz cx="9144000" cy="5143500" type="screen16x9"/>
  <p:notesSz cx="6858000" cy="9144000"/>
  <p:embeddedFontLst>
    <p:embeddedFont>
      <p:font typeface="Aptos" panose="020B00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Krona One" panose="02010605030500060004" pitchFamily="2" charset="77"/>
      <p:regular r:id="rId37"/>
    </p:embeddedFont>
    <p:embeddedFont>
      <p:font typeface="Nunito Light" panose="020F0302020204030204" pitchFamily="34" charset="0"/>
      <p:regular r:id="rId38"/>
      <p:italic r:id="rId39"/>
    </p:embeddedFont>
    <p:embeddedFont>
      <p:font typeface="Open Sans" panose="020B0606030504020204" pitchFamily="34" charset="0"/>
      <p:regular r:id="rId40"/>
      <p:bold r:id="rId41"/>
      <p:italic r:id="rId42"/>
      <p:boldItalic r:id="rId43"/>
    </p:embeddedFont>
    <p:embeddedFont>
      <p:font typeface="Roboto Condensed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DDEF"/>
    <a:srgbClr val="D41C43"/>
    <a:srgbClr val="431CAB"/>
    <a:srgbClr val="533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DD34D-622D-4B5F-8AD8-A7BCE7B50F81}">
  <a:tblStyle styleId="{073DD34D-622D-4B5F-8AD8-A7BCE7B50F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5"/>
    <p:restoredTop sz="83700"/>
  </p:normalViewPr>
  <p:slideViewPr>
    <p:cSldViewPr snapToGrid="0">
      <p:cViewPr varScale="1">
        <p:scale>
          <a:sx n="167" d="100"/>
          <a:sy n="167" d="100"/>
        </p:scale>
        <p:origin x="19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TW" sz="1800" dirty="0"/>
              <a:t>Vertical</a:t>
            </a:r>
            <a:r>
              <a:rPr lang="zh-TW" altLang="en-US" sz="1800" dirty="0"/>
              <a:t> </a:t>
            </a:r>
            <a:r>
              <a:rPr lang="en-US" altLang="zh-TW" sz="1800" dirty="0"/>
              <a:t>Market</a:t>
            </a:r>
            <a:r>
              <a:rPr lang="zh-TW" altLang="en-US" sz="1800" dirty="0"/>
              <a:t> </a:t>
            </a:r>
            <a:r>
              <a:rPr lang="en-US" altLang="zh-TW" sz="1800" dirty="0"/>
              <a:t>Rev.</a:t>
            </a:r>
            <a:r>
              <a:rPr lang="zh-TW" altLang="en-US" sz="1800" dirty="0"/>
              <a:t> </a:t>
            </a:r>
            <a:r>
              <a:rPr lang="en-US" altLang="zh-TW" sz="1800" dirty="0"/>
              <a:t>Distribution</a:t>
            </a:r>
            <a:endParaRPr lang="en-US" sz="18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TW"/>
        </a:p>
      </c:txPr>
    </c:title>
    <c:autoTitleDeleted val="0"/>
    <c:plotArea>
      <c:layout/>
      <c:pieChart>
        <c:varyColors val="1"/>
        <c:ser>
          <c:idx val="0"/>
          <c:order val="0"/>
          <c:tx>
            <c:strRef>
              <c:f>Sheet1!$B$1</c:f>
              <c:strCache>
                <c:ptCount val="1"/>
                <c:pt idx="0">
                  <c:v>Sales</c:v>
                </c:pt>
              </c:strCache>
            </c:strRef>
          </c:tx>
          <c:spPr>
            <a:solidFill>
              <a:schemeClr val="accent6">
                <a:lumMod val="50000"/>
              </a:schemeClr>
            </a:solidFill>
          </c:spPr>
          <c:dPt>
            <c:idx val="0"/>
            <c:bubble3D val="0"/>
            <c:explosion val="13"/>
            <c:spPr>
              <a:solidFill>
                <a:schemeClr val="tx2">
                  <a:lumMod val="75000"/>
                </a:schemeClr>
              </a:solidFill>
              <a:ln w="19050">
                <a:solidFill>
                  <a:schemeClr val="lt1"/>
                </a:solidFill>
              </a:ln>
              <a:effectLst/>
            </c:spPr>
            <c:extLst>
              <c:ext xmlns:c16="http://schemas.microsoft.com/office/drawing/2014/chart" uri="{C3380CC4-5D6E-409C-BE32-E72D297353CC}">
                <c16:uniqueId val="{00000001-6AC7-B84F-B29A-A64F6A4AF8A7}"/>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2-6AC7-B84F-B29A-A64F6A4AF8A7}"/>
              </c:ext>
            </c:extLst>
          </c:dPt>
          <c:dPt>
            <c:idx val="2"/>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6AC7-B84F-B29A-A64F6A4AF8A7}"/>
              </c:ext>
            </c:extLst>
          </c:dPt>
          <c:dPt>
            <c:idx val="3"/>
            <c:bubble3D val="0"/>
            <c:spPr>
              <a:solidFill>
                <a:schemeClr val="tx2">
                  <a:lumMod val="40000"/>
                  <a:lumOff val="60000"/>
                </a:schemeClr>
              </a:solidFill>
              <a:ln w="19050">
                <a:solidFill>
                  <a:schemeClr val="lt1"/>
                </a:solidFill>
              </a:ln>
              <a:effectLst/>
            </c:spPr>
            <c:extLst>
              <c:ext xmlns:c16="http://schemas.microsoft.com/office/drawing/2014/chart" uri="{C3380CC4-5D6E-409C-BE32-E72D297353CC}">
                <c16:uniqueId val="{00000004-6AC7-B84F-B29A-A64F6A4AF8A7}"/>
              </c:ext>
            </c:extLst>
          </c:dPt>
          <c:dPt>
            <c:idx val="4"/>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6AC7-B84F-B29A-A64F6A4AF8A7}"/>
              </c:ext>
            </c:extLst>
          </c:dPt>
          <c:dLbls>
            <c:dLbl>
              <c:idx val="0"/>
              <c:layout>
                <c:manualLayout>
                  <c:x val="4.7340200842406012E-2"/>
                  <c:y val="-4.6013744856829207E-2"/>
                </c:manualLayout>
              </c:layout>
              <c:tx>
                <c:rich>
                  <a:bodyPr/>
                  <a:lstStyle/>
                  <a:p>
                    <a:r>
                      <a:rPr lang="en-US" altLang="zh-TW" sz="2000" b="1" dirty="0"/>
                      <a:t>38%</a:t>
                    </a:r>
                  </a:p>
                  <a:p>
                    <a:fld id="{ED1EF96A-F636-8A4F-A471-A9055D4929C9}" type="CATEGORYNAME">
                      <a:rPr lang="en-US" smtClean="0"/>
                      <a:pPr/>
                      <a:t>[CATEGORY NAME]</a:t>
                    </a:fld>
                    <a:endParaRPr lang="en-TW"/>
                  </a:p>
                </c:rich>
              </c:tx>
              <c:showLegendKey val="0"/>
              <c:showVal val="0"/>
              <c:showCatName val="1"/>
              <c:showSerName val="0"/>
              <c:showPercent val="1"/>
              <c:showBubbleSize val="0"/>
              <c:extLst>
                <c:ext xmlns:c15="http://schemas.microsoft.com/office/drawing/2012/chart" uri="{CE6537A1-D6FC-4f65-9D91-7224C49458BB}">
                  <c15:layout>
                    <c:manualLayout>
                      <c:w val="0.2048264869819702"/>
                      <c:h val="0.22926067004002074"/>
                    </c:manualLayout>
                  </c15:layout>
                  <c15:dlblFieldTable/>
                  <c15:showDataLabelsRange val="0"/>
                </c:ext>
                <c:ext xmlns:c16="http://schemas.microsoft.com/office/drawing/2014/chart" uri="{C3380CC4-5D6E-409C-BE32-E72D297353CC}">
                  <c16:uniqueId val="{00000001-6AC7-B84F-B29A-A64F6A4AF8A7}"/>
                </c:ext>
              </c:extLst>
            </c:dLbl>
            <c:dLbl>
              <c:idx val="1"/>
              <c:layout>
                <c:manualLayout>
                  <c:x val="0.31428501565483874"/>
                  <c:y val="-5.3765403340045634E-2"/>
                </c:manualLayout>
              </c:layout>
              <c:tx>
                <c:rich>
                  <a:bodyPr/>
                  <a:lstStyle/>
                  <a:p>
                    <a:r>
                      <a:rPr lang="en-US" altLang="zh-TW" sz="2000" b="1" dirty="0"/>
                      <a:t>22%</a:t>
                    </a:r>
                  </a:p>
                  <a:p>
                    <a:fld id="{66263126-1CB1-8444-8B7C-54859A1F0A77}" type="CATEGORYNAME">
                      <a:rPr lang="en-US" smtClean="0"/>
                      <a:pPr/>
                      <a:t>[CATEGORY NAME]</a:t>
                    </a:fld>
                    <a:endParaRPr lang="en-TW"/>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AC7-B84F-B29A-A64F6A4AF8A7}"/>
                </c:ext>
              </c:extLst>
            </c:dLbl>
            <c:dLbl>
              <c:idx val="2"/>
              <c:layout>
                <c:manualLayout>
                  <c:x val="3.7619051493768804E-2"/>
                  <c:y val="0.12725295125167799"/>
                </c:manualLayout>
              </c:layout>
              <c:tx>
                <c:rich>
                  <a:bodyPr/>
                  <a:lstStyle/>
                  <a:p>
                    <a:r>
                      <a:rPr lang="en-US" altLang="zh-TW" sz="2000" b="1" dirty="0"/>
                      <a:t>22%</a:t>
                    </a:r>
                  </a:p>
                  <a:p>
                    <a:fld id="{5E519834-DC39-7C40-B0EF-D98B5ACDB8FD}" type="CATEGORYNAME">
                      <a:rPr lang="en-US" smtClean="0"/>
                      <a:pPr/>
                      <a:t>[CATEGORY NAME]</a:t>
                    </a:fld>
                    <a:endParaRPr lang="en-TW"/>
                  </a:p>
                </c:rich>
              </c:tx>
              <c:showLegendKey val="0"/>
              <c:showVal val="0"/>
              <c:showCatName val="1"/>
              <c:showSerName val="0"/>
              <c:showPercent val="1"/>
              <c:showBubbleSize val="0"/>
              <c:extLst>
                <c:ext xmlns:c15="http://schemas.microsoft.com/office/drawing/2012/chart" uri="{CE6537A1-D6FC-4f65-9D91-7224C49458BB}">
                  <c15:layout>
                    <c:manualLayout>
                      <c:w val="0.272842924460033"/>
                      <c:h val="0.28821463789183699"/>
                    </c:manualLayout>
                  </c15:layout>
                  <c15:dlblFieldTable/>
                  <c15:showDataLabelsRange val="0"/>
                </c:ext>
                <c:ext xmlns:c16="http://schemas.microsoft.com/office/drawing/2014/chart" uri="{C3380CC4-5D6E-409C-BE32-E72D297353CC}">
                  <c16:uniqueId val="{00000003-6AC7-B84F-B29A-A64F6A4AF8A7}"/>
                </c:ext>
              </c:extLst>
            </c:dLbl>
            <c:dLbl>
              <c:idx val="3"/>
              <c:layout>
                <c:manualLayout>
                  <c:x val="-7.5538424902703849E-2"/>
                  <c:y val="0.32471237708786588"/>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altLang="zh-TW" sz="2000" b="1" dirty="0"/>
                      <a:t>12%</a:t>
                    </a:r>
                  </a:p>
                  <a:p>
                    <a:pPr>
                      <a:defRPr/>
                    </a:pPr>
                    <a:fld id="{0F19EA5C-C4FB-5848-A7C3-73B6226AA220}" type="CATEGORYNAME">
                      <a:rPr lang="en-US" smtClean="0"/>
                      <a:pPr>
                        <a:defRPr/>
                      </a:pPr>
                      <a:t>[CATEGORY NAME]</a:t>
                    </a:fld>
                    <a:endParaRPr lang="en-TW"/>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TW"/>
                </a:p>
              </c:txPr>
              <c:showLegendKey val="0"/>
              <c:showVal val="0"/>
              <c:showCatName val="1"/>
              <c:showSerName val="0"/>
              <c:showPercent val="1"/>
              <c:showBubbleSize val="0"/>
              <c:extLst>
                <c:ext xmlns:c15="http://schemas.microsoft.com/office/drawing/2012/chart" uri="{CE6537A1-D6FC-4f65-9D91-7224C49458BB}">
                  <c15:layout>
                    <c:manualLayout>
                      <c:w val="0.25137069332222489"/>
                      <c:h val="0.30535241924410916"/>
                    </c:manualLayout>
                  </c15:layout>
                  <c15:dlblFieldTable/>
                  <c15:showDataLabelsRange val="0"/>
                </c:ext>
                <c:ext xmlns:c16="http://schemas.microsoft.com/office/drawing/2014/chart" uri="{C3380CC4-5D6E-409C-BE32-E72D297353CC}">
                  <c16:uniqueId val="{00000004-6AC7-B84F-B29A-A64F6A4AF8A7}"/>
                </c:ext>
              </c:extLst>
            </c:dLbl>
            <c:dLbl>
              <c:idx val="4"/>
              <c:layout>
                <c:manualLayout>
                  <c:x val="-0.19292649227780151"/>
                  <c:y val="0.11318777080101514"/>
                </c:manualLayout>
              </c:layout>
              <c:tx>
                <c:rich>
                  <a:bodyPr/>
                  <a:lstStyle/>
                  <a:p>
                    <a:r>
                      <a:rPr lang="en-US" altLang="zh-TW" sz="2000" b="1" dirty="0"/>
                      <a:t>6%</a:t>
                    </a:r>
                    <a:endParaRPr lang="en-US" sz="2000" b="1" dirty="0"/>
                  </a:p>
                  <a:p>
                    <a:fld id="{D1A23C7A-3760-A149-9331-DAEC27657546}" type="CATEGORYNAME">
                      <a:rPr lang="en-US" smtClean="0"/>
                      <a:pPr/>
                      <a:t>[CATEGORY NAME]</a:t>
                    </a:fld>
                    <a:endParaRPr lang="en-TW"/>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AC7-B84F-B29A-A64F6A4AF8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TW"/>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Government</c:v>
                </c:pt>
                <c:pt idx="1">
                  <c:v>Financial Services</c:v>
                </c:pt>
                <c:pt idx="2">
                  <c:v>Manufacturing, retail, distribution</c:v>
                </c:pt>
                <c:pt idx="3">
                  <c:v>Communication &amp; utilities</c:v>
                </c:pt>
                <c:pt idx="4">
                  <c:v>Health</c:v>
                </c:pt>
              </c:strCache>
            </c:strRef>
          </c:cat>
          <c:val>
            <c:numRef>
              <c:f>Sheet1!$B$2:$B$6</c:f>
              <c:numCache>
                <c:formatCode>General</c:formatCode>
                <c:ptCount val="5"/>
                <c:pt idx="0">
                  <c:v>38</c:v>
                </c:pt>
                <c:pt idx="1">
                  <c:v>22</c:v>
                </c:pt>
                <c:pt idx="2">
                  <c:v>22</c:v>
                </c:pt>
                <c:pt idx="3">
                  <c:v>12</c:v>
                </c:pt>
                <c:pt idx="4">
                  <c:v>6</c:v>
                </c:pt>
              </c:numCache>
            </c:numRef>
          </c:val>
          <c:extLst>
            <c:ext xmlns:c16="http://schemas.microsoft.com/office/drawing/2014/chart" uri="{C3380CC4-5D6E-409C-BE32-E72D297353CC}">
              <c16:uniqueId val="{00000000-6AC7-B84F-B29A-A64F6A4AF8A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ts val="1000"/>
              </a:lnSpc>
              <a:spcAft>
                <a:spcPts val="800"/>
              </a:spcAft>
              <a:buNone/>
            </a:pP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Capstone</a:t>
            </a:r>
            <a:r>
              <a:rPr lang="zh-TW" alt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Project</a:t>
            </a:r>
          </a:p>
          <a:p>
            <a:pPr marL="158750" indent="0">
              <a:lnSpc>
                <a:spcPts val="1000"/>
              </a:lnSpc>
              <a:spcAft>
                <a:spcPts val="800"/>
              </a:spcAft>
              <a:buNone/>
            </a:pP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Blair</a:t>
            </a:r>
            <a:r>
              <a:rPr lang="zh-TW" alt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TW"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Moch</a:t>
            </a:r>
            <a:endPar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INFO8687</a:t>
            </a:r>
          </a:p>
          <a:p>
            <a:pPr marL="158750" indent="0">
              <a:lnSpc>
                <a:spcPts val="1000"/>
              </a:lnSpc>
              <a:spcAft>
                <a:spcPts val="800"/>
              </a:spcAft>
              <a:buNone/>
            </a:pP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Section</a:t>
            </a:r>
            <a:r>
              <a:rPr lang="zh-TW" alt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1</a:t>
            </a:r>
          </a:p>
          <a:p>
            <a:pPr marL="158750" indent="0">
              <a:lnSpc>
                <a:spcPts val="1000"/>
              </a:lnSpc>
              <a:spcAft>
                <a:spcPts val="800"/>
              </a:spcAft>
              <a:buNone/>
            </a:pP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Sept.</a:t>
            </a:r>
            <a:r>
              <a:rPr lang="zh-TW" alt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22</a:t>
            </a:r>
            <a:r>
              <a:rPr lang="zh-TW" alt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altLang="zh-TW"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2025</a:t>
            </a:r>
          </a:p>
          <a:p>
            <a:pPr marL="158750" indent="0">
              <a:lnSpc>
                <a:spcPts val="1000"/>
              </a:lnSpc>
              <a:spcAft>
                <a:spcPts val="800"/>
              </a:spcAft>
              <a:buNone/>
            </a:pPr>
            <a:endPar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Simon </a:t>
            </a:r>
            <a:r>
              <a:rPr lang="fr-FR"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Sarkodie</a:t>
            </a: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8960492</a:t>
            </a:r>
            <a:endParaRPr lang="en-TW" sz="1800" dirty="0">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fr-FR"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Mohana</a:t>
            </a: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fr-FR"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Dutta</a:t>
            </a: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8990773</a:t>
            </a:r>
            <a:endParaRPr lang="en-TW" sz="1800" dirty="0">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Ya-</a:t>
            </a:r>
            <a:r>
              <a:rPr lang="fr-FR"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Jwu</a:t>
            </a:r>
            <a:r>
              <a:rPr lang="fr-FR"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Jang 				9015996</a:t>
            </a:r>
            <a:endParaRPr lang="en-TW" sz="1800" dirty="0">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Meet </a:t>
            </a:r>
            <a:r>
              <a:rPr lang="en-US"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Rajendrakumar</a:t>
            </a:r>
            <a:r>
              <a:rPr 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Patel 		9019384 </a:t>
            </a:r>
            <a:endParaRPr lang="en-TW" sz="1800" dirty="0">
              <a:effectLst/>
              <a:latin typeface="Calibri" panose="020F0502020204030204" pitchFamily="34" charset="0"/>
              <a:ea typeface="PMingLiU" panose="02020500000000000000" pitchFamily="18" charset="-120"/>
              <a:cs typeface="Times New Roman" panose="02020603050405020304" pitchFamily="18" charset="0"/>
            </a:endParaRPr>
          </a:p>
          <a:p>
            <a:pPr marL="158750" indent="0">
              <a:lnSpc>
                <a:spcPts val="1000"/>
              </a:lnSpc>
              <a:spcAft>
                <a:spcPts val="800"/>
              </a:spcAft>
              <a:buNone/>
            </a:pPr>
            <a:r>
              <a:rPr lang="en-US"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Vasukrishna</a:t>
            </a:r>
            <a:r>
              <a:rPr 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Ashokkumar</a:t>
            </a:r>
            <a:r>
              <a:rPr 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8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Bhalodia</a:t>
            </a:r>
            <a:r>
              <a:rPr lang="en-US" sz="18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9018135</a:t>
            </a:r>
            <a:endParaRPr lang="en-TW" sz="1800" dirty="0">
              <a:effectLst/>
              <a:latin typeface="Calibri" panose="020F0502020204030204" pitchFamily="34" charset="0"/>
              <a:ea typeface="PMingLiU" panose="02020500000000000000" pitchFamily="18" charset="-12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5a38df38f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5a38df38f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5a38df38f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5a38df38f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5a38df38f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5a38df38f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55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5a38df38f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15a38df38f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5a38df38f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5a38df38f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789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5a38df38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5a38df38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51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5a38df38f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15a38df38f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5a38df38f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5a38df38f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2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5a38df38f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5a38df38f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01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15a38df38f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15a38df38f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5a38df38f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5a38df38f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5a38df38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15a38df38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5a38df38f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5a38df38f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15a38df38f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15a38df38f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5a38df38f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5a38df38f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19000">
              <a:srgbClr val="431CAB"/>
            </a:gs>
            <a:gs pos="39000">
              <a:srgbClr val="9C57D4">
                <a:lumMod val="93000"/>
              </a:srgbClr>
            </a:gs>
            <a:gs pos="88000">
              <a:srgbClr val="FFDDEF"/>
            </a:gs>
            <a:gs pos="62000">
              <a:srgbClr val="D41C43"/>
            </a:gs>
          </a:gsLst>
          <a:lin ang="2700006"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rot="5400000">
            <a:off x="2407198" y="3822036"/>
            <a:ext cx="519799" cy="1761268"/>
            <a:chOff x="3036950" y="238125"/>
            <a:chExt cx="1546100" cy="5238750"/>
          </a:xfrm>
        </p:grpSpPr>
        <p:sp>
          <p:nvSpPr>
            <p:cNvPr id="10" name="Google Shape;10;p2"/>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5400000">
            <a:off x="6847387" y="4048756"/>
            <a:ext cx="219574" cy="1568967"/>
            <a:chOff x="297650" y="2836500"/>
            <a:chExt cx="195281" cy="1395382"/>
          </a:xfrm>
        </p:grpSpPr>
        <p:sp>
          <p:nvSpPr>
            <p:cNvPr id="51" name="Google Shape;51;p2"/>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281510" y="366102"/>
            <a:ext cx="219574" cy="1568967"/>
            <a:chOff x="297650" y="2836500"/>
            <a:chExt cx="195281" cy="1395382"/>
          </a:xfrm>
        </p:grpSpPr>
        <p:sp>
          <p:nvSpPr>
            <p:cNvPr id="63" name="Google Shape;63;p2"/>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690382" y="45711"/>
            <a:ext cx="519799" cy="1761268"/>
            <a:chOff x="3036950" y="238125"/>
            <a:chExt cx="1546100" cy="5238750"/>
          </a:xfrm>
        </p:grpSpPr>
        <p:sp>
          <p:nvSpPr>
            <p:cNvPr id="75" name="Google Shape;75;p2"/>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2"/>
          <p:cNvSpPr txBox="1">
            <a:spLocks noGrp="1"/>
          </p:cNvSpPr>
          <p:nvPr>
            <p:ph type="ctrTitle"/>
          </p:nvPr>
        </p:nvSpPr>
        <p:spPr>
          <a:xfrm>
            <a:off x="1225588" y="1243584"/>
            <a:ext cx="6693000" cy="2432400"/>
          </a:xfrm>
          <a:prstGeom prst="rect">
            <a:avLst/>
          </a:prstGeom>
          <a:noFill/>
        </p:spPr>
        <p:txBody>
          <a:bodyPr spcFirstLastPara="1" wrap="square" lIns="91425" tIns="91425" rIns="91425" bIns="91425" anchor="t" anchorCtr="0">
            <a:noAutofit/>
          </a:bodyPr>
          <a:lstStyle>
            <a:lvl1pPr lvl="0">
              <a:lnSpc>
                <a:spcPct val="90000"/>
              </a:lnSpc>
              <a:spcBef>
                <a:spcPts val="0"/>
              </a:spcBef>
              <a:spcAft>
                <a:spcPts val="0"/>
              </a:spcAft>
              <a:buSzPts val="4500"/>
              <a:buFont typeface="Loved by the King"/>
              <a:buNone/>
              <a:defRPr sz="5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6" name="Google Shape;116;p2"/>
          <p:cNvSpPr txBox="1">
            <a:spLocks noGrp="1"/>
          </p:cNvSpPr>
          <p:nvPr>
            <p:ph type="subTitle" idx="1"/>
          </p:nvPr>
        </p:nvSpPr>
        <p:spPr>
          <a:xfrm>
            <a:off x="1225412" y="3538728"/>
            <a:ext cx="66930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7" name="Google Shape;117;p2"/>
          <p:cNvPicPr preferRelativeResize="0"/>
          <p:nvPr/>
        </p:nvPicPr>
        <p:blipFill>
          <a:blip r:embed="rId2">
            <a:alphaModFix/>
          </a:blip>
          <a:stretch>
            <a:fillRect/>
          </a:stretch>
        </p:blipFill>
        <p:spPr>
          <a:xfrm>
            <a:off x="8509688" y="-3427032"/>
            <a:ext cx="6193527" cy="3186025"/>
          </a:xfrm>
          <a:prstGeom prst="rect">
            <a:avLst/>
          </a:prstGeom>
          <a:noFill/>
          <a:ln>
            <a:noFill/>
          </a:ln>
        </p:spPr>
      </p:pic>
      <p:pic>
        <p:nvPicPr>
          <p:cNvPr id="118" name="Google Shape;118;p2"/>
          <p:cNvPicPr preferRelativeResize="0"/>
          <p:nvPr/>
        </p:nvPicPr>
        <p:blipFill>
          <a:blip r:embed="rId3">
            <a:alphaModFix/>
          </a:blip>
          <a:stretch>
            <a:fillRect/>
          </a:stretch>
        </p:blipFill>
        <p:spPr>
          <a:xfrm>
            <a:off x="-2484019" y="-958899"/>
            <a:ext cx="5354598" cy="2313875"/>
          </a:xfrm>
          <a:prstGeom prst="rect">
            <a:avLst/>
          </a:prstGeom>
          <a:noFill/>
          <a:ln>
            <a:noFill/>
          </a:ln>
        </p:spPr>
      </p:pic>
      <p:pic>
        <p:nvPicPr>
          <p:cNvPr id="119" name="Google Shape;119;p2"/>
          <p:cNvPicPr preferRelativeResize="0"/>
          <p:nvPr/>
        </p:nvPicPr>
        <p:blipFill>
          <a:blip r:embed="rId4">
            <a:alphaModFix/>
          </a:blip>
          <a:stretch>
            <a:fillRect/>
          </a:stretch>
        </p:blipFill>
        <p:spPr>
          <a:xfrm>
            <a:off x="3171575" y="-278162"/>
            <a:ext cx="754925" cy="754925"/>
          </a:xfrm>
          <a:prstGeom prst="rect">
            <a:avLst/>
          </a:prstGeom>
          <a:noFill/>
          <a:ln>
            <a:noFill/>
          </a:ln>
        </p:spPr>
      </p:pic>
      <p:pic>
        <p:nvPicPr>
          <p:cNvPr id="120" name="Google Shape;120;p2"/>
          <p:cNvPicPr preferRelativeResize="0"/>
          <p:nvPr/>
        </p:nvPicPr>
        <p:blipFill>
          <a:blip r:embed="rId5">
            <a:alphaModFix/>
          </a:blip>
          <a:stretch>
            <a:fillRect/>
          </a:stretch>
        </p:blipFill>
        <p:spPr>
          <a:xfrm rot="-2700000" flipH="1">
            <a:off x="-1196067" y="3394918"/>
            <a:ext cx="3994974" cy="3739456"/>
          </a:xfrm>
          <a:prstGeom prst="rect">
            <a:avLst/>
          </a:prstGeom>
          <a:noFill/>
          <a:ln>
            <a:noFill/>
          </a:ln>
        </p:spPr>
      </p:pic>
      <p:pic>
        <p:nvPicPr>
          <p:cNvPr id="121" name="Google Shape;121;p2"/>
          <p:cNvPicPr preferRelativeResize="0"/>
          <p:nvPr/>
        </p:nvPicPr>
        <p:blipFill>
          <a:blip r:embed="rId4">
            <a:alphaModFix/>
          </a:blip>
          <a:stretch>
            <a:fillRect/>
          </a:stretch>
        </p:blipFill>
        <p:spPr>
          <a:xfrm>
            <a:off x="9180014" y="6891916"/>
            <a:ext cx="1395375" cy="1395375"/>
          </a:xfrm>
          <a:prstGeom prst="rect">
            <a:avLst/>
          </a:prstGeom>
          <a:noFill/>
          <a:ln>
            <a:noFill/>
          </a:ln>
        </p:spPr>
      </p:pic>
      <p:pic>
        <p:nvPicPr>
          <p:cNvPr id="122" name="Google Shape;122;p2"/>
          <p:cNvPicPr preferRelativeResize="0"/>
          <p:nvPr/>
        </p:nvPicPr>
        <p:blipFill>
          <a:blip r:embed="rId5">
            <a:alphaModFix/>
          </a:blip>
          <a:stretch>
            <a:fillRect/>
          </a:stretch>
        </p:blipFill>
        <p:spPr>
          <a:xfrm rot="-1655789">
            <a:off x="9340296" y="1689359"/>
            <a:ext cx="3994975" cy="37394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23">
    <p:spTree>
      <p:nvGrpSpPr>
        <p:cNvPr id="1" name="Shape 952"/>
        <p:cNvGrpSpPr/>
        <p:nvPr/>
      </p:nvGrpSpPr>
      <p:grpSpPr>
        <a:xfrm>
          <a:off x="0" y="0"/>
          <a:ext cx="0" cy="0"/>
          <a:chOff x="0" y="0"/>
          <a:chExt cx="0" cy="0"/>
        </a:xfrm>
      </p:grpSpPr>
      <p:sp>
        <p:nvSpPr>
          <p:cNvPr id="953" name="Google Shape;953;p14"/>
          <p:cNvSpPr txBox="1">
            <a:spLocks noGrp="1"/>
          </p:cNvSpPr>
          <p:nvPr>
            <p:ph type="title"/>
          </p:nvPr>
        </p:nvSpPr>
        <p:spPr>
          <a:xfrm>
            <a:off x="770100" y="1257416"/>
            <a:ext cx="7603800" cy="91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4" name="Google Shape;954;p14"/>
          <p:cNvSpPr txBox="1">
            <a:spLocks noGrp="1"/>
          </p:cNvSpPr>
          <p:nvPr>
            <p:ph type="title" idx="2" hasCustomPrompt="1"/>
          </p:nvPr>
        </p:nvSpPr>
        <p:spPr>
          <a:xfrm>
            <a:off x="4114800" y="2958487"/>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5" name="Google Shape;955;p14"/>
          <p:cNvSpPr txBox="1">
            <a:spLocks noGrp="1"/>
          </p:cNvSpPr>
          <p:nvPr>
            <p:ph type="subTitle" idx="1"/>
          </p:nvPr>
        </p:nvSpPr>
        <p:spPr>
          <a:xfrm>
            <a:off x="770100" y="2079175"/>
            <a:ext cx="76038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56" name="Google Shape;956;p14"/>
          <p:cNvGrpSpPr/>
          <p:nvPr/>
        </p:nvGrpSpPr>
        <p:grpSpPr>
          <a:xfrm rot="5400000">
            <a:off x="6609473" y="-521618"/>
            <a:ext cx="519799" cy="1761268"/>
            <a:chOff x="3036950" y="238125"/>
            <a:chExt cx="1546100" cy="5238750"/>
          </a:xfrm>
        </p:grpSpPr>
        <p:sp>
          <p:nvSpPr>
            <p:cNvPr id="957" name="Google Shape;957;p14"/>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7" name="Google Shape;997;p14"/>
          <p:cNvPicPr preferRelativeResize="0"/>
          <p:nvPr/>
        </p:nvPicPr>
        <p:blipFill>
          <a:blip r:embed="rId2">
            <a:alphaModFix/>
          </a:blip>
          <a:stretch>
            <a:fillRect/>
          </a:stretch>
        </p:blipFill>
        <p:spPr>
          <a:xfrm rot="2699991">
            <a:off x="7417780" y="-1053570"/>
            <a:ext cx="2674047" cy="2503015"/>
          </a:xfrm>
          <a:prstGeom prst="rect">
            <a:avLst/>
          </a:prstGeom>
          <a:noFill/>
          <a:ln>
            <a:noFill/>
          </a:ln>
        </p:spPr>
      </p:pic>
      <p:pic>
        <p:nvPicPr>
          <p:cNvPr id="998" name="Google Shape;998;p14"/>
          <p:cNvPicPr preferRelativeResize="0"/>
          <p:nvPr/>
        </p:nvPicPr>
        <p:blipFill>
          <a:blip r:embed="rId2">
            <a:alphaModFix/>
          </a:blip>
          <a:stretch>
            <a:fillRect/>
          </a:stretch>
        </p:blipFill>
        <p:spPr>
          <a:xfrm rot="-2700000" flipH="1">
            <a:off x="8099908" y="-1645794"/>
            <a:ext cx="3994974" cy="3739456"/>
          </a:xfrm>
          <a:prstGeom prst="rect">
            <a:avLst/>
          </a:prstGeom>
          <a:noFill/>
          <a:ln>
            <a:noFill/>
          </a:ln>
        </p:spPr>
      </p:pic>
      <p:pic>
        <p:nvPicPr>
          <p:cNvPr id="999" name="Google Shape;999;p14"/>
          <p:cNvPicPr preferRelativeResize="0"/>
          <p:nvPr/>
        </p:nvPicPr>
        <p:blipFill>
          <a:blip r:embed="rId3">
            <a:alphaModFix/>
          </a:blip>
          <a:stretch>
            <a:fillRect/>
          </a:stretch>
        </p:blipFill>
        <p:spPr>
          <a:xfrm>
            <a:off x="8571950" y="1109200"/>
            <a:ext cx="365700" cy="365700"/>
          </a:xfrm>
          <a:prstGeom prst="rect">
            <a:avLst/>
          </a:prstGeom>
          <a:noFill/>
          <a:ln>
            <a:noFill/>
          </a:ln>
        </p:spPr>
      </p:pic>
      <p:pic>
        <p:nvPicPr>
          <p:cNvPr id="1000" name="Google Shape;1000;p14"/>
          <p:cNvPicPr preferRelativeResize="0"/>
          <p:nvPr/>
        </p:nvPicPr>
        <p:blipFill>
          <a:blip r:embed="rId4">
            <a:alphaModFix/>
          </a:blip>
          <a:stretch>
            <a:fillRect/>
          </a:stretch>
        </p:blipFill>
        <p:spPr>
          <a:xfrm flipH="1">
            <a:off x="-2916938" y="3428662"/>
            <a:ext cx="6193527" cy="3186025"/>
          </a:xfrm>
          <a:prstGeom prst="rect">
            <a:avLst/>
          </a:prstGeom>
          <a:noFill/>
          <a:ln>
            <a:noFill/>
          </a:ln>
        </p:spPr>
      </p:pic>
      <p:grpSp>
        <p:nvGrpSpPr>
          <p:cNvPr id="1001" name="Google Shape;1001;p14"/>
          <p:cNvGrpSpPr/>
          <p:nvPr/>
        </p:nvGrpSpPr>
        <p:grpSpPr>
          <a:xfrm>
            <a:off x="110573" y="2604749"/>
            <a:ext cx="519799" cy="1761268"/>
            <a:chOff x="3036950" y="238125"/>
            <a:chExt cx="1546100" cy="5238750"/>
          </a:xfrm>
        </p:grpSpPr>
        <p:sp>
          <p:nvSpPr>
            <p:cNvPr id="1002" name="Google Shape;1002;p14"/>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2" name="Google Shape;1042;p14"/>
          <p:cNvPicPr preferRelativeResize="0"/>
          <p:nvPr/>
        </p:nvPicPr>
        <p:blipFill>
          <a:blip r:embed="rId2">
            <a:alphaModFix/>
          </a:blip>
          <a:stretch>
            <a:fillRect/>
          </a:stretch>
        </p:blipFill>
        <p:spPr>
          <a:xfrm rot="-2700000" flipH="1">
            <a:off x="-2469579" y="2943981"/>
            <a:ext cx="3994974" cy="3739456"/>
          </a:xfrm>
          <a:prstGeom prst="rect">
            <a:avLst/>
          </a:prstGeom>
          <a:noFill/>
          <a:ln>
            <a:noFill/>
          </a:ln>
        </p:spPr>
      </p:pic>
      <p:pic>
        <p:nvPicPr>
          <p:cNvPr id="1043" name="Google Shape;1043;p14"/>
          <p:cNvPicPr preferRelativeResize="0"/>
          <p:nvPr/>
        </p:nvPicPr>
        <p:blipFill>
          <a:blip r:embed="rId3">
            <a:alphaModFix/>
          </a:blip>
          <a:stretch>
            <a:fillRect/>
          </a:stretch>
        </p:blipFill>
        <p:spPr>
          <a:xfrm>
            <a:off x="1417100" y="3893850"/>
            <a:ext cx="365700" cy="365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2">
    <p:bg>
      <p:bgPr>
        <a:gradFill>
          <a:gsLst>
            <a:gs pos="0">
              <a:srgbClr val="431CAB"/>
            </a:gs>
            <a:gs pos="57000">
              <a:srgbClr val="9C57D4"/>
            </a:gs>
            <a:gs pos="100000">
              <a:srgbClr val="D41C43"/>
            </a:gs>
          </a:gsLst>
          <a:lin ang="8100019" scaled="0"/>
        </a:gradFill>
        <a:effectLst/>
      </p:bgPr>
    </p:bg>
    <p:spTree>
      <p:nvGrpSpPr>
        <p:cNvPr id="1" name="Shape 1044"/>
        <p:cNvGrpSpPr/>
        <p:nvPr/>
      </p:nvGrpSpPr>
      <p:grpSpPr>
        <a:xfrm>
          <a:off x="0" y="0"/>
          <a:ext cx="0" cy="0"/>
          <a:chOff x="0" y="0"/>
          <a:chExt cx="0" cy="0"/>
        </a:xfrm>
      </p:grpSpPr>
      <p:sp>
        <p:nvSpPr>
          <p:cNvPr id="1045" name="Google Shape;1045;p15"/>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46" name="Google Shape;1046;p15"/>
          <p:cNvGrpSpPr/>
          <p:nvPr/>
        </p:nvGrpSpPr>
        <p:grpSpPr>
          <a:xfrm>
            <a:off x="110573" y="952824"/>
            <a:ext cx="519799" cy="1761268"/>
            <a:chOff x="3036950" y="238125"/>
            <a:chExt cx="1546100" cy="5238750"/>
          </a:xfrm>
        </p:grpSpPr>
        <p:sp>
          <p:nvSpPr>
            <p:cNvPr id="1047" name="Google Shape;1047;p15"/>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7" name="Google Shape;1087;p15"/>
          <p:cNvPicPr preferRelativeResize="0"/>
          <p:nvPr/>
        </p:nvPicPr>
        <p:blipFill>
          <a:blip r:embed="rId2">
            <a:alphaModFix/>
          </a:blip>
          <a:stretch>
            <a:fillRect/>
          </a:stretch>
        </p:blipFill>
        <p:spPr>
          <a:xfrm rot="-2700000" flipH="1">
            <a:off x="-3553567" y="-713494"/>
            <a:ext cx="3994974" cy="3739456"/>
          </a:xfrm>
          <a:prstGeom prst="rect">
            <a:avLst/>
          </a:prstGeom>
          <a:noFill/>
          <a:ln>
            <a:noFill/>
          </a:ln>
        </p:spPr>
      </p:pic>
      <p:pic>
        <p:nvPicPr>
          <p:cNvPr id="1088" name="Google Shape;1088;p15"/>
          <p:cNvPicPr preferRelativeResize="0"/>
          <p:nvPr/>
        </p:nvPicPr>
        <p:blipFill>
          <a:blip r:embed="rId3">
            <a:alphaModFix/>
          </a:blip>
          <a:stretch>
            <a:fillRect/>
          </a:stretch>
        </p:blipFill>
        <p:spPr>
          <a:xfrm flipH="1">
            <a:off x="-4479113" y="-1786163"/>
            <a:ext cx="6193527" cy="3186025"/>
          </a:xfrm>
          <a:prstGeom prst="rect">
            <a:avLst/>
          </a:prstGeom>
          <a:noFill/>
          <a:ln>
            <a:noFill/>
          </a:ln>
        </p:spPr>
      </p:pic>
      <p:pic>
        <p:nvPicPr>
          <p:cNvPr id="1089" name="Google Shape;1089;p15"/>
          <p:cNvPicPr preferRelativeResize="0"/>
          <p:nvPr/>
        </p:nvPicPr>
        <p:blipFill>
          <a:blip r:embed="rId4">
            <a:alphaModFix/>
          </a:blip>
          <a:stretch>
            <a:fillRect/>
          </a:stretch>
        </p:blipFill>
        <p:spPr>
          <a:xfrm flipH="1">
            <a:off x="187627" y="1310025"/>
            <a:ext cx="365700" cy="365700"/>
          </a:xfrm>
          <a:prstGeom prst="rect">
            <a:avLst/>
          </a:prstGeom>
          <a:noFill/>
          <a:ln>
            <a:noFill/>
          </a:ln>
        </p:spPr>
      </p:pic>
      <p:pic>
        <p:nvPicPr>
          <p:cNvPr id="1090" name="Google Shape;1090;p15"/>
          <p:cNvPicPr preferRelativeResize="0"/>
          <p:nvPr/>
        </p:nvPicPr>
        <p:blipFill>
          <a:blip r:embed="rId2">
            <a:alphaModFix/>
          </a:blip>
          <a:stretch>
            <a:fillRect/>
          </a:stretch>
        </p:blipFill>
        <p:spPr>
          <a:xfrm rot="2699991">
            <a:off x="-1988938" y="5527586"/>
            <a:ext cx="2674047" cy="2503015"/>
          </a:xfrm>
          <a:prstGeom prst="rect">
            <a:avLst/>
          </a:prstGeom>
          <a:noFill/>
          <a:ln>
            <a:noFill/>
          </a:ln>
        </p:spPr>
      </p:pic>
      <p:pic>
        <p:nvPicPr>
          <p:cNvPr id="1091" name="Google Shape;1091;p15"/>
          <p:cNvPicPr preferRelativeResize="0"/>
          <p:nvPr/>
        </p:nvPicPr>
        <p:blipFill>
          <a:blip r:embed="rId2">
            <a:alphaModFix/>
          </a:blip>
          <a:stretch>
            <a:fillRect/>
          </a:stretch>
        </p:blipFill>
        <p:spPr>
          <a:xfrm rot="-2700000" flipH="1">
            <a:off x="-1997486" y="3273772"/>
            <a:ext cx="3994974" cy="3739456"/>
          </a:xfrm>
          <a:prstGeom prst="rect">
            <a:avLst/>
          </a:prstGeom>
          <a:noFill/>
          <a:ln>
            <a:noFill/>
          </a:ln>
        </p:spPr>
      </p:pic>
      <p:pic>
        <p:nvPicPr>
          <p:cNvPr id="1092" name="Google Shape;1092;p15"/>
          <p:cNvPicPr preferRelativeResize="0"/>
          <p:nvPr/>
        </p:nvPicPr>
        <p:blipFill>
          <a:blip r:embed="rId4">
            <a:alphaModFix/>
          </a:blip>
          <a:stretch>
            <a:fillRect/>
          </a:stretch>
        </p:blipFill>
        <p:spPr>
          <a:xfrm>
            <a:off x="116484" y="4447591"/>
            <a:ext cx="365700" cy="365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184"/>
        <p:cNvGrpSpPr/>
        <p:nvPr/>
      </p:nvGrpSpPr>
      <p:grpSpPr>
        <a:xfrm>
          <a:off x="0" y="0"/>
          <a:ext cx="0" cy="0"/>
          <a:chOff x="0" y="0"/>
          <a:chExt cx="0" cy="0"/>
        </a:xfrm>
      </p:grpSpPr>
      <p:pic>
        <p:nvPicPr>
          <p:cNvPr id="1185" name="Google Shape;1185;p17"/>
          <p:cNvPicPr preferRelativeResize="0"/>
          <p:nvPr/>
        </p:nvPicPr>
        <p:blipFill>
          <a:blip r:embed="rId2">
            <a:alphaModFix/>
          </a:blip>
          <a:stretch>
            <a:fillRect/>
          </a:stretch>
        </p:blipFill>
        <p:spPr>
          <a:xfrm rot="5400000">
            <a:off x="6986795" y="-605272"/>
            <a:ext cx="6193527" cy="3186025"/>
          </a:xfrm>
          <a:prstGeom prst="rect">
            <a:avLst/>
          </a:prstGeom>
          <a:noFill/>
          <a:ln>
            <a:noFill/>
          </a:ln>
        </p:spPr>
      </p:pic>
      <p:sp>
        <p:nvSpPr>
          <p:cNvPr id="1186" name="Google Shape;1186;p17"/>
          <p:cNvSpPr txBox="1">
            <a:spLocks noGrp="1"/>
          </p:cNvSpPr>
          <p:nvPr>
            <p:ph type="subTitle" idx="1"/>
          </p:nvPr>
        </p:nvSpPr>
        <p:spPr>
          <a:xfrm>
            <a:off x="2655300" y="2754600"/>
            <a:ext cx="3833400" cy="14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87" name="Google Shape;1187;p17"/>
          <p:cNvGrpSpPr/>
          <p:nvPr/>
        </p:nvGrpSpPr>
        <p:grpSpPr>
          <a:xfrm>
            <a:off x="100998" y="186224"/>
            <a:ext cx="519799" cy="1761268"/>
            <a:chOff x="3036950" y="238125"/>
            <a:chExt cx="1546100" cy="5238750"/>
          </a:xfrm>
        </p:grpSpPr>
        <p:sp>
          <p:nvSpPr>
            <p:cNvPr id="1188" name="Google Shape;1188;p17"/>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7"/>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7"/>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7"/>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8" name="Google Shape;1228;p17"/>
          <p:cNvPicPr preferRelativeResize="0"/>
          <p:nvPr/>
        </p:nvPicPr>
        <p:blipFill>
          <a:blip r:embed="rId3">
            <a:alphaModFix/>
          </a:blip>
          <a:stretch>
            <a:fillRect/>
          </a:stretch>
        </p:blipFill>
        <p:spPr>
          <a:xfrm rot="-5400000">
            <a:off x="-2941327" y="1414813"/>
            <a:ext cx="5354598" cy="2313875"/>
          </a:xfrm>
          <a:prstGeom prst="rect">
            <a:avLst/>
          </a:prstGeom>
          <a:noFill/>
          <a:ln>
            <a:noFill/>
          </a:ln>
        </p:spPr>
      </p:pic>
      <p:pic>
        <p:nvPicPr>
          <p:cNvPr id="1229" name="Google Shape;1229;p17"/>
          <p:cNvPicPr preferRelativeResize="0"/>
          <p:nvPr/>
        </p:nvPicPr>
        <p:blipFill>
          <a:blip r:embed="rId4">
            <a:alphaModFix/>
          </a:blip>
          <a:stretch>
            <a:fillRect/>
          </a:stretch>
        </p:blipFill>
        <p:spPr>
          <a:xfrm>
            <a:off x="52850" y="3597063"/>
            <a:ext cx="754925" cy="754925"/>
          </a:xfrm>
          <a:prstGeom prst="rect">
            <a:avLst/>
          </a:prstGeom>
          <a:noFill/>
          <a:ln>
            <a:noFill/>
          </a:ln>
        </p:spPr>
      </p:pic>
      <p:sp>
        <p:nvSpPr>
          <p:cNvPr id="1230" name="Google Shape;1230;p17"/>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31" name="Google Shape;1231;p17"/>
          <p:cNvSpPr txBox="1">
            <a:spLocks noGrp="1"/>
          </p:cNvSpPr>
          <p:nvPr>
            <p:ph type="subTitle" idx="2"/>
          </p:nvPr>
        </p:nvSpPr>
        <p:spPr>
          <a:xfrm>
            <a:off x="2655300" y="2449800"/>
            <a:ext cx="38334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00" b="1">
                <a:latin typeface="Krona One"/>
                <a:ea typeface="Krona One"/>
                <a:cs typeface="Krona One"/>
                <a:sym typeface="Krona 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4_1">
    <p:bg>
      <p:bgPr>
        <a:gradFill>
          <a:gsLst>
            <a:gs pos="0">
              <a:srgbClr val="431CAB"/>
            </a:gs>
            <a:gs pos="57000">
              <a:srgbClr val="9C57D4"/>
            </a:gs>
            <a:gs pos="100000">
              <a:srgbClr val="D41C43"/>
            </a:gs>
          </a:gsLst>
          <a:lin ang="8100019" scaled="0"/>
        </a:gradFill>
        <a:effectLst/>
      </p:bgPr>
    </p:bg>
    <p:spTree>
      <p:nvGrpSpPr>
        <p:cNvPr id="1" name="Shape 1371"/>
        <p:cNvGrpSpPr/>
        <p:nvPr/>
      </p:nvGrpSpPr>
      <p:grpSpPr>
        <a:xfrm>
          <a:off x="0" y="0"/>
          <a:ext cx="0" cy="0"/>
          <a:chOff x="0" y="0"/>
          <a:chExt cx="0" cy="0"/>
        </a:xfrm>
      </p:grpSpPr>
      <p:sp>
        <p:nvSpPr>
          <p:cNvPr id="1372" name="Google Shape;1372;p20"/>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3" name="Google Shape;1373;p20"/>
          <p:cNvSpPr txBox="1">
            <a:spLocks noGrp="1"/>
          </p:cNvSpPr>
          <p:nvPr>
            <p:ph type="subTitle" idx="1"/>
          </p:nvPr>
        </p:nvSpPr>
        <p:spPr>
          <a:xfrm>
            <a:off x="721879" y="2916936"/>
            <a:ext cx="25017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4" name="Google Shape;1374;p20"/>
          <p:cNvSpPr txBox="1">
            <a:spLocks noGrp="1"/>
          </p:cNvSpPr>
          <p:nvPr>
            <p:ph type="subTitle" idx="2"/>
          </p:nvPr>
        </p:nvSpPr>
        <p:spPr>
          <a:xfrm>
            <a:off x="3321150" y="2916936"/>
            <a:ext cx="25017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5" name="Google Shape;1375;p20"/>
          <p:cNvSpPr txBox="1">
            <a:spLocks noGrp="1"/>
          </p:cNvSpPr>
          <p:nvPr>
            <p:ph type="subTitle" idx="3"/>
          </p:nvPr>
        </p:nvSpPr>
        <p:spPr>
          <a:xfrm>
            <a:off x="5920421" y="2916936"/>
            <a:ext cx="25017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6" name="Google Shape;1376;p20"/>
          <p:cNvSpPr txBox="1">
            <a:spLocks noGrp="1"/>
          </p:cNvSpPr>
          <p:nvPr>
            <p:ph type="title" idx="4"/>
          </p:nvPr>
        </p:nvSpPr>
        <p:spPr>
          <a:xfrm>
            <a:off x="719929" y="2697480"/>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7" name="Google Shape;1377;p20"/>
          <p:cNvSpPr txBox="1">
            <a:spLocks noGrp="1"/>
          </p:cNvSpPr>
          <p:nvPr>
            <p:ph type="title" idx="5"/>
          </p:nvPr>
        </p:nvSpPr>
        <p:spPr>
          <a:xfrm>
            <a:off x="3319200" y="2697480"/>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8" name="Google Shape;1378;p20"/>
          <p:cNvSpPr txBox="1">
            <a:spLocks noGrp="1"/>
          </p:cNvSpPr>
          <p:nvPr>
            <p:ph type="title" idx="6"/>
          </p:nvPr>
        </p:nvSpPr>
        <p:spPr>
          <a:xfrm>
            <a:off x="5918471" y="2697480"/>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379" name="Google Shape;1379;p20"/>
          <p:cNvPicPr preferRelativeResize="0"/>
          <p:nvPr/>
        </p:nvPicPr>
        <p:blipFill>
          <a:blip r:embed="rId2">
            <a:alphaModFix/>
          </a:blip>
          <a:stretch>
            <a:fillRect/>
          </a:stretch>
        </p:blipFill>
        <p:spPr>
          <a:xfrm rot="2699997" flipH="1">
            <a:off x="-2403996" y="3307754"/>
            <a:ext cx="3994977" cy="3739456"/>
          </a:xfrm>
          <a:prstGeom prst="rect">
            <a:avLst/>
          </a:prstGeom>
          <a:noFill/>
          <a:ln>
            <a:noFill/>
          </a:ln>
        </p:spPr>
      </p:pic>
      <p:grpSp>
        <p:nvGrpSpPr>
          <p:cNvPr id="1380" name="Google Shape;1380;p20"/>
          <p:cNvGrpSpPr/>
          <p:nvPr/>
        </p:nvGrpSpPr>
        <p:grpSpPr>
          <a:xfrm rot="5400000">
            <a:off x="1182223" y="3826299"/>
            <a:ext cx="519799" cy="1761268"/>
            <a:chOff x="3036950" y="238125"/>
            <a:chExt cx="1546100" cy="5238750"/>
          </a:xfrm>
        </p:grpSpPr>
        <p:sp>
          <p:nvSpPr>
            <p:cNvPr id="1381" name="Google Shape;1381;p20"/>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1" name="Google Shape;1421;p20"/>
          <p:cNvPicPr preferRelativeResize="0"/>
          <p:nvPr/>
        </p:nvPicPr>
        <p:blipFill>
          <a:blip r:embed="rId2">
            <a:alphaModFix/>
          </a:blip>
          <a:stretch>
            <a:fillRect/>
          </a:stretch>
        </p:blipFill>
        <p:spPr>
          <a:xfrm rot="10502697">
            <a:off x="-1431233" y="4094279"/>
            <a:ext cx="2674047" cy="2503016"/>
          </a:xfrm>
          <a:prstGeom prst="rect">
            <a:avLst/>
          </a:prstGeom>
          <a:noFill/>
          <a:ln>
            <a:noFill/>
          </a:ln>
        </p:spPr>
      </p:pic>
      <p:pic>
        <p:nvPicPr>
          <p:cNvPr id="1422" name="Google Shape;1422;p20"/>
          <p:cNvPicPr preferRelativeResize="0"/>
          <p:nvPr/>
        </p:nvPicPr>
        <p:blipFill>
          <a:blip r:embed="rId3">
            <a:alphaModFix/>
          </a:blip>
          <a:stretch>
            <a:fillRect/>
          </a:stretch>
        </p:blipFill>
        <p:spPr>
          <a:xfrm flipH="1">
            <a:off x="7778537" y="-2398388"/>
            <a:ext cx="6193527" cy="3186025"/>
          </a:xfrm>
          <a:prstGeom prst="rect">
            <a:avLst/>
          </a:prstGeom>
          <a:noFill/>
          <a:ln>
            <a:noFill/>
          </a:ln>
        </p:spPr>
      </p:pic>
      <p:pic>
        <p:nvPicPr>
          <p:cNvPr id="1423" name="Google Shape;1423;p20"/>
          <p:cNvPicPr preferRelativeResize="0"/>
          <p:nvPr/>
        </p:nvPicPr>
        <p:blipFill>
          <a:blip r:embed="rId4">
            <a:alphaModFix/>
          </a:blip>
          <a:stretch>
            <a:fillRect/>
          </a:stretch>
        </p:blipFill>
        <p:spPr>
          <a:xfrm flipH="1">
            <a:off x="924952" y="4372875"/>
            <a:ext cx="365700" cy="365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24"/>
        <p:cNvGrpSpPr/>
        <p:nvPr/>
      </p:nvGrpSpPr>
      <p:grpSpPr>
        <a:xfrm>
          <a:off x="0" y="0"/>
          <a:ext cx="0" cy="0"/>
          <a:chOff x="0" y="0"/>
          <a:chExt cx="0" cy="0"/>
        </a:xfrm>
      </p:grpSpPr>
      <p:sp>
        <p:nvSpPr>
          <p:cNvPr id="1425" name="Google Shape;1425;p21"/>
          <p:cNvSpPr txBox="1">
            <a:spLocks noGrp="1"/>
          </p:cNvSpPr>
          <p:nvPr>
            <p:ph type="title"/>
          </p:nvPr>
        </p:nvSpPr>
        <p:spPr>
          <a:xfrm>
            <a:off x="2405414" y="1701679"/>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26" name="Google Shape;1426;p21"/>
          <p:cNvSpPr txBox="1">
            <a:spLocks noGrp="1"/>
          </p:cNvSpPr>
          <p:nvPr>
            <p:ph type="subTitle" idx="1"/>
          </p:nvPr>
        </p:nvSpPr>
        <p:spPr>
          <a:xfrm>
            <a:off x="2405414" y="1919110"/>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7" name="Google Shape;1427;p21"/>
          <p:cNvSpPr txBox="1">
            <a:spLocks noGrp="1"/>
          </p:cNvSpPr>
          <p:nvPr>
            <p:ph type="title" idx="2"/>
          </p:nvPr>
        </p:nvSpPr>
        <p:spPr>
          <a:xfrm>
            <a:off x="5758424" y="1701679"/>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28" name="Google Shape;1428;p21"/>
          <p:cNvSpPr txBox="1">
            <a:spLocks noGrp="1"/>
          </p:cNvSpPr>
          <p:nvPr>
            <p:ph type="subTitle" idx="3"/>
          </p:nvPr>
        </p:nvSpPr>
        <p:spPr>
          <a:xfrm>
            <a:off x="5758424" y="1919110"/>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9" name="Google Shape;1429;p21"/>
          <p:cNvSpPr txBox="1">
            <a:spLocks noGrp="1"/>
          </p:cNvSpPr>
          <p:nvPr>
            <p:ph type="title" idx="4"/>
          </p:nvPr>
        </p:nvSpPr>
        <p:spPr>
          <a:xfrm>
            <a:off x="2405414" y="3273681"/>
            <a:ext cx="1975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0" name="Google Shape;1430;p21"/>
          <p:cNvSpPr txBox="1">
            <a:spLocks noGrp="1"/>
          </p:cNvSpPr>
          <p:nvPr>
            <p:ph type="subTitle" idx="5"/>
          </p:nvPr>
        </p:nvSpPr>
        <p:spPr>
          <a:xfrm>
            <a:off x="2405414" y="3491112"/>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1" name="Google Shape;1431;p21"/>
          <p:cNvSpPr txBox="1">
            <a:spLocks noGrp="1"/>
          </p:cNvSpPr>
          <p:nvPr>
            <p:ph type="title" idx="6"/>
          </p:nvPr>
        </p:nvSpPr>
        <p:spPr>
          <a:xfrm>
            <a:off x="5758424" y="3273693"/>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2" name="Google Shape;1432;p21"/>
          <p:cNvSpPr txBox="1">
            <a:spLocks noGrp="1"/>
          </p:cNvSpPr>
          <p:nvPr>
            <p:ph type="subTitle" idx="7"/>
          </p:nvPr>
        </p:nvSpPr>
        <p:spPr>
          <a:xfrm>
            <a:off x="5758424" y="3491125"/>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33" name="Google Shape;1433;p21"/>
          <p:cNvGrpSpPr/>
          <p:nvPr/>
        </p:nvGrpSpPr>
        <p:grpSpPr>
          <a:xfrm>
            <a:off x="110573" y="190824"/>
            <a:ext cx="519799" cy="1761268"/>
            <a:chOff x="3036950" y="238125"/>
            <a:chExt cx="1546100" cy="5238750"/>
          </a:xfrm>
        </p:grpSpPr>
        <p:sp>
          <p:nvSpPr>
            <p:cNvPr id="1434" name="Google Shape;1434;p21"/>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1"/>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1"/>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1"/>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1"/>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1"/>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1"/>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1"/>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1"/>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4" name="Google Shape;1474;p21"/>
          <p:cNvPicPr preferRelativeResize="0"/>
          <p:nvPr/>
        </p:nvPicPr>
        <p:blipFill>
          <a:blip r:embed="rId2">
            <a:alphaModFix/>
          </a:blip>
          <a:stretch>
            <a:fillRect/>
          </a:stretch>
        </p:blipFill>
        <p:spPr>
          <a:xfrm rot="-2700000" flipH="1">
            <a:off x="-2757692" y="-1445169"/>
            <a:ext cx="3994974" cy="3739456"/>
          </a:xfrm>
          <a:prstGeom prst="rect">
            <a:avLst/>
          </a:prstGeom>
          <a:noFill/>
          <a:ln>
            <a:noFill/>
          </a:ln>
        </p:spPr>
      </p:pic>
      <p:pic>
        <p:nvPicPr>
          <p:cNvPr id="1475" name="Google Shape;1475;p21"/>
          <p:cNvPicPr preferRelativeResize="0"/>
          <p:nvPr/>
        </p:nvPicPr>
        <p:blipFill>
          <a:blip r:embed="rId2">
            <a:alphaModFix/>
          </a:blip>
          <a:stretch>
            <a:fillRect/>
          </a:stretch>
        </p:blipFill>
        <p:spPr>
          <a:xfrm rot="2699991">
            <a:off x="8511830" y="-91295"/>
            <a:ext cx="2674047" cy="2503015"/>
          </a:xfrm>
          <a:prstGeom prst="rect">
            <a:avLst/>
          </a:prstGeom>
          <a:noFill/>
          <a:ln>
            <a:noFill/>
          </a:ln>
        </p:spPr>
      </p:pic>
      <p:pic>
        <p:nvPicPr>
          <p:cNvPr id="1476" name="Google Shape;1476;p21"/>
          <p:cNvPicPr preferRelativeResize="0"/>
          <p:nvPr/>
        </p:nvPicPr>
        <p:blipFill>
          <a:blip r:embed="rId3">
            <a:alphaModFix/>
          </a:blip>
          <a:stretch>
            <a:fillRect/>
          </a:stretch>
        </p:blipFill>
        <p:spPr>
          <a:xfrm flipH="1">
            <a:off x="7258287" y="-1760400"/>
            <a:ext cx="6193527" cy="3186025"/>
          </a:xfrm>
          <a:prstGeom prst="rect">
            <a:avLst/>
          </a:prstGeom>
          <a:noFill/>
          <a:ln>
            <a:noFill/>
          </a:ln>
        </p:spPr>
      </p:pic>
      <p:pic>
        <p:nvPicPr>
          <p:cNvPr id="1477" name="Google Shape;1477;p21"/>
          <p:cNvPicPr preferRelativeResize="0"/>
          <p:nvPr/>
        </p:nvPicPr>
        <p:blipFill>
          <a:blip r:embed="rId4">
            <a:alphaModFix/>
          </a:blip>
          <a:stretch>
            <a:fillRect/>
          </a:stretch>
        </p:blipFill>
        <p:spPr>
          <a:xfrm flipH="1">
            <a:off x="187627" y="1310025"/>
            <a:ext cx="365700" cy="365700"/>
          </a:xfrm>
          <a:prstGeom prst="rect">
            <a:avLst/>
          </a:prstGeom>
          <a:noFill/>
          <a:ln>
            <a:noFill/>
          </a:ln>
        </p:spPr>
      </p:pic>
      <p:pic>
        <p:nvPicPr>
          <p:cNvPr id="1478" name="Google Shape;1478;p21"/>
          <p:cNvPicPr preferRelativeResize="0"/>
          <p:nvPr/>
        </p:nvPicPr>
        <p:blipFill>
          <a:blip r:embed="rId4">
            <a:alphaModFix/>
          </a:blip>
          <a:stretch>
            <a:fillRect/>
          </a:stretch>
        </p:blipFill>
        <p:spPr>
          <a:xfrm>
            <a:off x="8433187" y="1471251"/>
            <a:ext cx="754925" cy="754925"/>
          </a:xfrm>
          <a:prstGeom prst="rect">
            <a:avLst/>
          </a:prstGeom>
          <a:noFill/>
          <a:ln>
            <a:noFill/>
          </a:ln>
        </p:spPr>
      </p:pic>
      <p:sp>
        <p:nvSpPr>
          <p:cNvPr id="1479" name="Google Shape;1479;p21"/>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gradFill>
          <a:gsLst>
            <a:gs pos="0">
              <a:srgbClr val="431CAB"/>
            </a:gs>
            <a:gs pos="57000">
              <a:srgbClr val="9C57D4"/>
            </a:gs>
            <a:gs pos="100000">
              <a:srgbClr val="D41C43"/>
            </a:gs>
          </a:gsLst>
          <a:lin ang="8100019" scaled="0"/>
        </a:gradFill>
        <a:effectLst/>
      </p:bgPr>
    </p:bg>
    <p:spTree>
      <p:nvGrpSpPr>
        <p:cNvPr id="1" name="Shape 1480"/>
        <p:cNvGrpSpPr/>
        <p:nvPr/>
      </p:nvGrpSpPr>
      <p:grpSpPr>
        <a:xfrm>
          <a:off x="0" y="0"/>
          <a:ext cx="0" cy="0"/>
          <a:chOff x="0" y="0"/>
          <a:chExt cx="0" cy="0"/>
        </a:xfrm>
      </p:grpSpPr>
      <p:sp>
        <p:nvSpPr>
          <p:cNvPr id="1481" name="Google Shape;1481;p22"/>
          <p:cNvSpPr txBox="1">
            <a:spLocks noGrp="1"/>
          </p:cNvSpPr>
          <p:nvPr>
            <p:ph type="title"/>
          </p:nvPr>
        </p:nvSpPr>
        <p:spPr>
          <a:xfrm>
            <a:off x="718637" y="197613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2" name="Google Shape;1482;p22"/>
          <p:cNvSpPr txBox="1">
            <a:spLocks noGrp="1"/>
          </p:cNvSpPr>
          <p:nvPr>
            <p:ph type="subTitle" idx="1"/>
          </p:nvPr>
        </p:nvSpPr>
        <p:spPr>
          <a:xfrm>
            <a:off x="718637" y="219118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3" name="Google Shape;1483;p22"/>
          <p:cNvSpPr txBox="1">
            <a:spLocks noGrp="1"/>
          </p:cNvSpPr>
          <p:nvPr>
            <p:ph type="title" idx="2"/>
          </p:nvPr>
        </p:nvSpPr>
        <p:spPr>
          <a:xfrm>
            <a:off x="3579000" y="197613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4" name="Google Shape;1484;p22"/>
          <p:cNvSpPr txBox="1">
            <a:spLocks noGrp="1"/>
          </p:cNvSpPr>
          <p:nvPr>
            <p:ph type="subTitle" idx="3"/>
          </p:nvPr>
        </p:nvSpPr>
        <p:spPr>
          <a:xfrm>
            <a:off x="3579000" y="219118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5" name="Google Shape;1485;p22"/>
          <p:cNvSpPr txBox="1">
            <a:spLocks noGrp="1"/>
          </p:cNvSpPr>
          <p:nvPr>
            <p:ph type="title" idx="4"/>
          </p:nvPr>
        </p:nvSpPr>
        <p:spPr>
          <a:xfrm>
            <a:off x="718637" y="3707047"/>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6" name="Google Shape;1486;p22"/>
          <p:cNvSpPr txBox="1">
            <a:spLocks noGrp="1"/>
          </p:cNvSpPr>
          <p:nvPr>
            <p:ph type="subTitle" idx="5"/>
          </p:nvPr>
        </p:nvSpPr>
        <p:spPr>
          <a:xfrm>
            <a:off x="718637" y="3922097"/>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22"/>
          <p:cNvSpPr txBox="1">
            <a:spLocks noGrp="1"/>
          </p:cNvSpPr>
          <p:nvPr>
            <p:ph type="title" idx="6"/>
          </p:nvPr>
        </p:nvSpPr>
        <p:spPr>
          <a:xfrm>
            <a:off x="3579000" y="3707047"/>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8" name="Google Shape;1488;p22"/>
          <p:cNvSpPr txBox="1">
            <a:spLocks noGrp="1"/>
          </p:cNvSpPr>
          <p:nvPr>
            <p:ph type="subTitle" idx="7"/>
          </p:nvPr>
        </p:nvSpPr>
        <p:spPr>
          <a:xfrm>
            <a:off x="3579000" y="3922097"/>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9" name="Google Shape;1489;p22"/>
          <p:cNvSpPr txBox="1">
            <a:spLocks noGrp="1"/>
          </p:cNvSpPr>
          <p:nvPr>
            <p:ph type="title" idx="8"/>
          </p:nvPr>
        </p:nvSpPr>
        <p:spPr>
          <a:xfrm>
            <a:off x="6439363" y="197613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0" name="Google Shape;1490;p22"/>
          <p:cNvSpPr txBox="1">
            <a:spLocks noGrp="1"/>
          </p:cNvSpPr>
          <p:nvPr>
            <p:ph type="subTitle" idx="9"/>
          </p:nvPr>
        </p:nvSpPr>
        <p:spPr>
          <a:xfrm>
            <a:off x="6439363" y="219118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1" name="Google Shape;1491;p22"/>
          <p:cNvSpPr txBox="1">
            <a:spLocks noGrp="1"/>
          </p:cNvSpPr>
          <p:nvPr>
            <p:ph type="title" idx="13"/>
          </p:nvPr>
        </p:nvSpPr>
        <p:spPr>
          <a:xfrm>
            <a:off x="6439363" y="3707047"/>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2" name="Google Shape;1492;p22"/>
          <p:cNvSpPr txBox="1">
            <a:spLocks noGrp="1"/>
          </p:cNvSpPr>
          <p:nvPr>
            <p:ph type="subTitle" idx="14"/>
          </p:nvPr>
        </p:nvSpPr>
        <p:spPr>
          <a:xfrm>
            <a:off x="6439363" y="3922097"/>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3" name="Google Shape;1493;p22"/>
          <p:cNvSpPr txBox="1">
            <a:spLocks noGrp="1"/>
          </p:cNvSpPr>
          <p:nvPr>
            <p:ph type="title" idx="1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494" name="Google Shape;1494;p22"/>
          <p:cNvPicPr preferRelativeResize="0"/>
          <p:nvPr/>
        </p:nvPicPr>
        <p:blipFill>
          <a:blip r:embed="rId2">
            <a:alphaModFix/>
          </a:blip>
          <a:stretch>
            <a:fillRect/>
          </a:stretch>
        </p:blipFill>
        <p:spPr>
          <a:xfrm rot="2699991">
            <a:off x="8711791" y="-1064007"/>
            <a:ext cx="2674047" cy="2503015"/>
          </a:xfrm>
          <a:prstGeom prst="rect">
            <a:avLst/>
          </a:prstGeom>
          <a:noFill/>
          <a:ln>
            <a:noFill/>
          </a:ln>
        </p:spPr>
      </p:pic>
      <p:pic>
        <p:nvPicPr>
          <p:cNvPr id="1495" name="Google Shape;1495;p22"/>
          <p:cNvPicPr preferRelativeResize="0"/>
          <p:nvPr/>
        </p:nvPicPr>
        <p:blipFill>
          <a:blip r:embed="rId2">
            <a:alphaModFix/>
          </a:blip>
          <a:stretch>
            <a:fillRect/>
          </a:stretch>
        </p:blipFill>
        <p:spPr>
          <a:xfrm rot="-8284449" flipH="1">
            <a:off x="9230998" y="3632262"/>
            <a:ext cx="3994970" cy="3739456"/>
          </a:xfrm>
          <a:prstGeom prst="rect">
            <a:avLst/>
          </a:prstGeom>
          <a:noFill/>
          <a:ln>
            <a:noFill/>
          </a:ln>
        </p:spPr>
      </p:pic>
      <p:pic>
        <p:nvPicPr>
          <p:cNvPr id="1496" name="Google Shape;1496;p22"/>
          <p:cNvPicPr preferRelativeResize="0"/>
          <p:nvPr/>
        </p:nvPicPr>
        <p:blipFill>
          <a:blip r:embed="rId3">
            <a:alphaModFix/>
          </a:blip>
          <a:stretch>
            <a:fillRect/>
          </a:stretch>
        </p:blipFill>
        <p:spPr>
          <a:xfrm>
            <a:off x="8708237" y="1378650"/>
            <a:ext cx="365700" cy="365700"/>
          </a:xfrm>
          <a:prstGeom prst="rect">
            <a:avLst/>
          </a:prstGeom>
          <a:noFill/>
          <a:ln>
            <a:noFill/>
          </a:ln>
        </p:spPr>
      </p:pic>
      <p:grpSp>
        <p:nvGrpSpPr>
          <p:cNvPr id="1497" name="Google Shape;1497;p22"/>
          <p:cNvGrpSpPr/>
          <p:nvPr/>
        </p:nvGrpSpPr>
        <p:grpSpPr>
          <a:xfrm>
            <a:off x="110573" y="190824"/>
            <a:ext cx="519799" cy="1761268"/>
            <a:chOff x="3036950" y="238125"/>
            <a:chExt cx="1546100" cy="5238750"/>
          </a:xfrm>
        </p:grpSpPr>
        <p:sp>
          <p:nvSpPr>
            <p:cNvPr id="1498" name="Google Shape;1498;p22"/>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2"/>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2"/>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2"/>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2"/>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2"/>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2"/>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2"/>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2"/>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2"/>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2"/>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2"/>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2"/>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2"/>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2"/>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2"/>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2"/>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2"/>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2"/>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2"/>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2"/>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2"/>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2"/>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2"/>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2"/>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2"/>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8" name="Google Shape;1538;p22"/>
          <p:cNvPicPr preferRelativeResize="0"/>
          <p:nvPr/>
        </p:nvPicPr>
        <p:blipFill>
          <a:blip r:embed="rId4">
            <a:alphaModFix/>
          </a:blip>
          <a:stretch>
            <a:fillRect/>
          </a:stretch>
        </p:blipFill>
        <p:spPr>
          <a:xfrm rot="-5400000" flipH="1">
            <a:off x="-3978963" y="-373588"/>
            <a:ext cx="6193527" cy="3186025"/>
          </a:xfrm>
          <a:prstGeom prst="rect">
            <a:avLst/>
          </a:prstGeom>
          <a:noFill/>
          <a:ln>
            <a:noFill/>
          </a:ln>
        </p:spPr>
      </p:pic>
      <p:pic>
        <p:nvPicPr>
          <p:cNvPr id="1539" name="Google Shape;1539;p22"/>
          <p:cNvPicPr preferRelativeResize="0"/>
          <p:nvPr/>
        </p:nvPicPr>
        <p:blipFill>
          <a:blip r:embed="rId2">
            <a:alphaModFix/>
          </a:blip>
          <a:stretch>
            <a:fillRect/>
          </a:stretch>
        </p:blipFill>
        <p:spPr>
          <a:xfrm rot="-2700000" flipH="1">
            <a:off x="-3447967" y="-1571319"/>
            <a:ext cx="3994974" cy="3739456"/>
          </a:xfrm>
          <a:prstGeom prst="rect">
            <a:avLst/>
          </a:prstGeom>
          <a:noFill/>
          <a:ln>
            <a:noFill/>
          </a:ln>
        </p:spPr>
      </p:pic>
      <p:pic>
        <p:nvPicPr>
          <p:cNvPr id="1540" name="Google Shape;1540;p22"/>
          <p:cNvPicPr preferRelativeResize="0"/>
          <p:nvPr/>
        </p:nvPicPr>
        <p:blipFill>
          <a:blip r:embed="rId3">
            <a:alphaModFix/>
          </a:blip>
          <a:stretch>
            <a:fillRect/>
          </a:stretch>
        </p:blipFill>
        <p:spPr>
          <a:xfrm>
            <a:off x="-6988" y="4016601"/>
            <a:ext cx="754925" cy="754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84"/>
        <p:cNvGrpSpPr/>
        <p:nvPr/>
      </p:nvGrpSpPr>
      <p:grpSpPr>
        <a:xfrm>
          <a:off x="0" y="0"/>
          <a:ext cx="0" cy="0"/>
          <a:chOff x="0" y="0"/>
          <a:chExt cx="0" cy="0"/>
        </a:xfrm>
      </p:grpSpPr>
      <p:grpSp>
        <p:nvGrpSpPr>
          <p:cNvPr id="1785" name="Google Shape;1785;p27"/>
          <p:cNvGrpSpPr/>
          <p:nvPr/>
        </p:nvGrpSpPr>
        <p:grpSpPr>
          <a:xfrm rot="-5400000" flipH="1">
            <a:off x="809691" y="3777315"/>
            <a:ext cx="519799" cy="1761268"/>
            <a:chOff x="3036950" y="238125"/>
            <a:chExt cx="1546100" cy="5238750"/>
          </a:xfrm>
        </p:grpSpPr>
        <p:sp>
          <p:nvSpPr>
            <p:cNvPr id="1786" name="Google Shape;1786;p27"/>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7"/>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7"/>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7"/>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7"/>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7"/>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7"/>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7"/>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7"/>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7"/>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7"/>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7"/>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7"/>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7"/>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7"/>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7"/>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7"/>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7"/>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7"/>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7"/>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7"/>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7"/>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7"/>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7"/>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6" name="Google Shape;1826;p27"/>
          <p:cNvPicPr preferRelativeResize="0"/>
          <p:nvPr/>
        </p:nvPicPr>
        <p:blipFill>
          <a:blip r:embed="rId2">
            <a:alphaModFix/>
          </a:blip>
          <a:stretch>
            <a:fillRect/>
          </a:stretch>
        </p:blipFill>
        <p:spPr>
          <a:xfrm rot="-10502697" flipH="1">
            <a:off x="10504815" y="4094279"/>
            <a:ext cx="2674047" cy="2503016"/>
          </a:xfrm>
          <a:prstGeom prst="rect">
            <a:avLst/>
          </a:prstGeom>
          <a:noFill/>
          <a:ln>
            <a:noFill/>
          </a:ln>
        </p:spPr>
      </p:pic>
      <p:pic>
        <p:nvPicPr>
          <p:cNvPr id="1827" name="Google Shape;1827;p27"/>
          <p:cNvPicPr preferRelativeResize="0"/>
          <p:nvPr/>
        </p:nvPicPr>
        <p:blipFill>
          <a:blip r:embed="rId2">
            <a:alphaModFix/>
          </a:blip>
          <a:stretch>
            <a:fillRect/>
          </a:stretch>
        </p:blipFill>
        <p:spPr>
          <a:xfrm rot="2700000">
            <a:off x="-1828799" y="-1749969"/>
            <a:ext cx="3994974" cy="3739456"/>
          </a:xfrm>
          <a:prstGeom prst="rect">
            <a:avLst/>
          </a:prstGeom>
          <a:noFill/>
          <a:ln>
            <a:noFill/>
          </a:ln>
        </p:spPr>
      </p:pic>
      <p:pic>
        <p:nvPicPr>
          <p:cNvPr id="1828" name="Google Shape;1828;p27"/>
          <p:cNvPicPr preferRelativeResize="0"/>
          <p:nvPr/>
        </p:nvPicPr>
        <p:blipFill>
          <a:blip r:embed="rId3">
            <a:alphaModFix/>
          </a:blip>
          <a:stretch>
            <a:fillRect/>
          </a:stretch>
        </p:blipFill>
        <p:spPr>
          <a:xfrm>
            <a:off x="-4352744" y="-2195388"/>
            <a:ext cx="6193527" cy="3186025"/>
          </a:xfrm>
          <a:prstGeom prst="rect">
            <a:avLst/>
          </a:prstGeom>
          <a:noFill/>
          <a:ln>
            <a:noFill/>
          </a:ln>
        </p:spPr>
      </p:pic>
      <p:pic>
        <p:nvPicPr>
          <p:cNvPr id="1829" name="Google Shape;1829;p27"/>
          <p:cNvPicPr preferRelativeResize="0"/>
          <p:nvPr/>
        </p:nvPicPr>
        <p:blipFill>
          <a:blip r:embed="rId2">
            <a:alphaModFix/>
          </a:blip>
          <a:stretch>
            <a:fillRect/>
          </a:stretch>
        </p:blipFill>
        <p:spPr>
          <a:xfrm rot="-2699997">
            <a:off x="9356012" y="-620792"/>
            <a:ext cx="3994977" cy="3739456"/>
          </a:xfrm>
          <a:prstGeom prst="rect">
            <a:avLst/>
          </a:prstGeom>
          <a:noFill/>
          <a:ln>
            <a:noFill/>
          </a:ln>
        </p:spPr>
      </p:pic>
      <p:pic>
        <p:nvPicPr>
          <p:cNvPr id="1830" name="Google Shape;1830;p27"/>
          <p:cNvPicPr preferRelativeResize="0"/>
          <p:nvPr/>
        </p:nvPicPr>
        <p:blipFill>
          <a:blip r:embed="rId4">
            <a:alphaModFix/>
          </a:blip>
          <a:stretch>
            <a:fillRect/>
          </a:stretch>
        </p:blipFill>
        <p:spPr>
          <a:xfrm flipH="1">
            <a:off x="10354563" y="2854293"/>
            <a:ext cx="754925" cy="754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grpSp>
        <p:nvGrpSpPr>
          <p:cNvPr id="124" name="Google Shape;124;p3"/>
          <p:cNvGrpSpPr/>
          <p:nvPr/>
        </p:nvGrpSpPr>
        <p:grpSpPr>
          <a:xfrm rot="-5400000" flipH="1">
            <a:off x="2283395" y="3986327"/>
            <a:ext cx="219574" cy="1568967"/>
            <a:chOff x="297650" y="2836500"/>
            <a:chExt cx="195281" cy="1395382"/>
          </a:xfrm>
        </p:grpSpPr>
        <p:sp>
          <p:nvSpPr>
            <p:cNvPr id="125" name="Google Shape;125;p3"/>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txBox="1">
            <a:spLocks noGrp="1"/>
          </p:cNvSpPr>
          <p:nvPr>
            <p:ph type="title"/>
          </p:nvPr>
        </p:nvSpPr>
        <p:spPr>
          <a:xfrm>
            <a:off x="713250" y="2659570"/>
            <a:ext cx="7717500" cy="8253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7" name="Google Shape;137;p3"/>
          <p:cNvSpPr txBox="1">
            <a:spLocks noGrp="1"/>
          </p:cNvSpPr>
          <p:nvPr>
            <p:ph type="title" idx="2" hasCustomPrompt="1"/>
          </p:nvPr>
        </p:nvSpPr>
        <p:spPr>
          <a:xfrm>
            <a:off x="4114800" y="1566980"/>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3"/>
          <p:cNvSpPr txBox="1">
            <a:spLocks noGrp="1"/>
          </p:cNvSpPr>
          <p:nvPr>
            <p:ph type="subTitle" idx="1"/>
          </p:nvPr>
        </p:nvSpPr>
        <p:spPr>
          <a:xfrm>
            <a:off x="713250" y="3447525"/>
            <a:ext cx="77175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9" name="Google Shape;139;p3"/>
          <p:cNvGrpSpPr/>
          <p:nvPr/>
        </p:nvGrpSpPr>
        <p:grpSpPr>
          <a:xfrm flipH="1">
            <a:off x="8384907" y="1452349"/>
            <a:ext cx="519799" cy="1761268"/>
            <a:chOff x="3036950" y="238125"/>
            <a:chExt cx="1546100" cy="5238750"/>
          </a:xfrm>
        </p:grpSpPr>
        <p:sp>
          <p:nvSpPr>
            <p:cNvPr id="140" name="Google Shape;140;p3"/>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0" name="Google Shape;180;p3"/>
          <p:cNvPicPr preferRelativeResize="0"/>
          <p:nvPr/>
        </p:nvPicPr>
        <p:blipFill>
          <a:blip r:embed="rId2">
            <a:alphaModFix/>
          </a:blip>
          <a:stretch>
            <a:fillRect/>
          </a:stretch>
        </p:blipFill>
        <p:spPr>
          <a:xfrm>
            <a:off x="7024227" y="-1497313"/>
            <a:ext cx="6193527" cy="3186025"/>
          </a:xfrm>
          <a:prstGeom prst="rect">
            <a:avLst/>
          </a:prstGeom>
          <a:noFill/>
          <a:ln>
            <a:noFill/>
          </a:ln>
        </p:spPr>
      </p:pic>
      <p:pic>
        <p:nvPicPr>
          <p:cNvPr id="181" name="Google Shape;181;p3"/>
          <p:cNvPicPr preferRelativeResize="0"/>
          <p:nvPr/>
        </p:nvPicPr>
        <p:blipFill>
          <a:blip r:embed="rId3">
            <a:alphaModFix/>
          </a:blip>
          <a:stretch>
            <a:fillRect/>
          </a:stretch>
        </p:blipFill>
        <p:spPr>
          <a:xfrm rot="2700000">
            <a:off x="8461647" y="-485157"/>
            <a:ext cx="3994974" cy="3739456"/>
          </a:xfrm>
          <a:prstGeom prst="rect">
            <a:avLst/>
          </a:prstGeom>
          <a:noFill/>
          <a:ln>
            <a:noFill/>
          </a:ln>
        </p:spPr>
      </p:pic>
      <p:grpSp>
        <p:nvGrpSpPr>
          <p:cNvPr id="182" name="Google Shape;182;p3"/>
          <p:cNvGrpSpPr/>
          <p:nvPr/>
        </p:nvGrpSpPr>
        <p:grpSpPr>
          <a:xfrm flipH="1">
            <a:off x="206482" y="1452349"/>
            <a:ext cx="519799" cy="1761268"/>
            <a:chOff x="3036950" y="238125"/>
            <a:chExt cx="1546100" cy="5238750"/>
          </a:xfrm>
        </p:grpSpPr>
        <p:sp>
          <p:nvSpPr>
            <p:cNvPr id="183" name="Google Shape;183;p3"/>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3" name="Google Shape;223;p3"/>
          <p:cNvPicPr preferRelativeResize="0"/>
          <p:nvPr/>
        </p:nvPicPr>
        <p:blipFill>
          <a:blip r:embed="rId3">
            <a:alphaModFix/>
          </a:blip>
          <a:stretch>
            <a:fillRect/>
          </a:stretch>
        </p:blipFill>
        <p:spPr>
          <a:xfrm rot="2700000">
            <a:off x="-3016203" y="1646568"/>
            <a:ext cx="3994974" cy="3739456"/>
          </a:xfrm>
          <a:prstGeom prst="rect">
            <a:avLst/>
          </a:prstGeom>
          <a:noFill/>
          <a:ln>
            <a:noFill/>
          </a:ln>
        </p:spPr>
      </p:pic>
      <p:pic>
        <p:nvPicPr>
          <p:cNvPr id="224" name="Google Shape;224;p3"/>
          <p:cNvPicPr preferRelativeResize="0"/>
          <p:nvPr/>
        </p:nvPicPr>
        <p:blipFill>
          <a:blip r:embed="rId2">
            <a:alphaModFix/>
          </a:blip>
          <a:stretch>
            <a:fillRect/>
          </a:stretch>
        </p:blipFill>
        <p:spPr>
          <a:xfrm rot="-8513330" flipH="1">
            <a:off x="-2630385" y="3618086"/>
            <a:ext cx="6193526" cy="3186026"/>
          </a:xfrm>
          <a:prstGeom prst="rect">
            <a:avLst/>
          </a:prstGeom>
          <a:noFill/>
          <a:ln>
            <a:noFill/>
          </a:ln>
        </p:spPr>
      </p:pic>
      <p:pic>
        <p:nvPicPr>
          <p:cNvPr id="225" name="Google Shape;225;p3"/>
          <p:cNvPicPr preferRelativeResize="0"/>
          <p:nvPr/>
        </p:nvPicPr>
        <p:blipFill>
          <a:blip r:embed="rId4">
            <a:alphaModFix/>
          </a:blip>
          <a:stretch>
            <a:fillRect/>
          </a:stretch>
        </p:blipFill>
        <p:spPr>
          <a:xfrm flipH="1">
            <a:off x="158417" y="3187125"/>
            <a:ext cx="365700" cy="365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431CAB"/>
            </a:gs>
            <a:gs pos="100000">
              <a:srgbClr val="FFDDEF"/>
            </a:gs>
            <a:gs pos="33000">
              <a:srgbClr val="9C57D4"/>
            </a:gs>
            <a:gs pos="63000">
              <a:srgbClr val="D41C43"/>
            </a:gs>
          </a:gsLst>
          <a:lin ang="8100019" scaled="0"/>
        </a:gradFill>
        <a:effectLst/>
      </p:bgPr>
    </p:bg>
    <p:spTree>
      <p:nvGrpSpPr>
        <p:cNvPr id="1" name="Shape 226"/>
        <p:cNvGrpSpPr/>
        <p:nvPr/>
      </p:nvGrpSpPr>
      <p:grpSpPr>
        <a:xfrm>
          <a:off x="0" y="0"/>
          <a:ext cx="0" cy="0"/>
          <a:chOff x="0" y="0"/>
          <a:chExt cx="0" cy="0"/>
        </a:xfrm>
      </p:grpSpPr>
      <p:grpSp>
        <p:nvGrpSpPr>
          <p:cNvPr id="227" name="Google Shape;227;p4"/>
          <p:cNvGrpSpPr/>
          <p:nvPr/>
        </p:nvGrpSpPr>
        <p:grpSpPr>
          <a:xfrm rot="5400000">
            <a:off x="7134577" y="4094011"/>
            <a:ext cx="219574" cy="1568967"/>
            <a:chOff x="297650" y="2836500"/>
            <a:chExt cx="195281" cy="1395382"/>
          </a:xfrm>
        </p:grpSpPr>
        <p:sp>
          <p:nvSpPr>
            <p:cNvPr id="228" name="Google Shape;228;p4"/>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4"/>
          <p:cNvGrpSpPr/>
          <p:nvPr/>
        </p:nvGrpSpPr>
        <p:grpSpPr>
          <a:xfrm>
            <a:off x="110573" y="190824"/>
            <a:ext cx="519799" cy="1761268"/>
            <a:chOff x="3036950" y="238125"/>
            <a:chExt cx="1546100" cy="5238750"/>
          </a:xfrm>
        </p:grpSpPr>
        <p:sp>
          <p:nvSpPr>
            <p:cNvPr id="240" name="Google Shape;240;p4"/>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4"/>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281" name="Google Shape;281;p4"/>
          <p:cNvSpPr txBox="1">
            <a:spLocks noGrp="1"/>
          </p:cNvSpPr>
          <p:nvPr>
            <p:ph type="body" idx="1"/>
          </p:nvPr>
        </p:nvSpPr>
        <p:spPr>
          <a:xfrm>
            <a:off x="716900" y="1051849"/>
            <a:ext cx="7704000" cy="2742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Font typeface="Mulish SemiBold"/>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pic>
        <p:nvPicPr>
          <p:cNvPr id="282" name="Google Shape;282;p4"/>
          <p:cNvPicPr preferRelativeResize="0"/>
          <p:nvPr/>
        </p:nvPicPr>
        <p:blipFill>
          <a:blip r:embed="rId2">
            <a:alphaModFix/>
          </a:blip>
          <a:stretch>
            <a:fillRect/>
          </a:stretch>
        </p:blipFill>
        <p:spPr>
          <a:xfrm rot="-2700000" flipH="1">
            <a:off x="-3137042" y="-1735094"/>
            <a:ext cx="3994974" cy="3739456"/>
          </a:xfrm>
          <a:prstGeom prst="rect">
            <a:avLst/>
          </a:prstGeom>
          <a:noFill/>
          <a:ln>
            <a:noFill/>
          </a:ln>
        </p:spPr>
      </p:pic>
      <p:pic>
        <p:nvPicPr>
          <p:cNvPr id="283" name="Google Shape;283;p4"/>
          <p:cNvPicPr preferRelativeResize="0"/>
          <p:nvPr/>
        </p:nvPicPr>
        <p:blipFill>
          <a:blip r:embed="rId3">
            <a:alphaModFix/>
          </a:blip>
          <a:stretch>
            <a:fillRect/>
          </a:stretch>
        </p:blipFill>
        <p:spPr>
          <a:xfrm flipH="1">
            <a:off x="-4098113" y="-1786163"/>
            <a:ext cx="6193527" cy="3186025"/>
          </a:xfrm>
          <a:prstGeom prst="rect">
            <a:avLst/>
          </a:prstGeom>
          <a:noFill/>
          <a:ln>
            <a:noFill/>
          </a:ln>
        </p:spPr>
      </p:pic>
      <p:pic>
        <p:nvPicPr>
          <p:cNvPr id="284" name="Google Shape;284;p4"/>
          <p:cNvPicPr preferRelativeResize="0"/>
          <p:nvPr/>
        </p:nvPicPr>
        <p:blipFill>
          <a:blip r:embed="rId4">
            <a:alphaModFix/>
          </a:blip>
          <a:stretch>
            <a:fillRect/>
          </a:stretch>
        </p:blipFill>
        <p:spPr>
          <a:xfrm>
            <a:off x="1134050" y="0"/>
            <a:ext cx="365700" cy="365700"/>
          </a:xfrm>
          <a:prstGeom prst="rect">
            <a:avLst/>
          </a:prstGeom>
          <a:noFill/>
          <a:ln>
            <a:noFill/>
          </a:ln>
        </p:spPr>
      </p:pic>
      <p:pic>
        <p:nvPicPr>
          <p:cNvPr id="285" name="Google Shape;285;p4"/>
          <p:cNvPicPr preferRelativeResize="0"/>
          <p:nvPr/>
        </p:nvPicPr>
        <p:blipFill>
          <a:blip r:embed="rId2">
            <a:alphaModFix/>
          </a:blip>
          <a:stretch>
            <a:fillRect/>
          </a:stretch>
        </p:blipFill>
        <p:spPr>
          <a:xfrm rot="2699991">
            <a:off x="8511830" y="1966105"/>
            <a:ext cx="2674047" cy="2503015"/>
          </a:xfrm>
          <a:prstGeom prst="rect">
            <a:avLst/>
          </a:prstGeom>
          <a:noFill/>
          <a:ln>
            <a:noFill/>
          </a:ln>
        </p:spPr>
      </p:pic>
      <p:pic>
        <p:nvPicPr>
          <p:cNvPr id="286" name="Google Shape;286;p4"/>
          <p:cNvPicPr preferRelativeResize="0"/>
          <p:nvPr/>
        </p:nvPicPr>
        <p:blipFill>
          <a:blip r:embed="rId2">
            <a:alphaModFix/>
          </a:blip>
          <a:stretch>
            <a:fillRect/>
          </a:stretch>
        </p:blipFill>
        <p:spPr>
          <a:xfrm rot="-2700000" flipH="1">
            <a:off x="-3249696" y="3273772"/>
            <a:ext cx="3994974" cy="3739456"/>
          </a:xfrm>
          <a:prstGeom prst="rect">
            <a:avLst/>
          </a:prstGeom>
          <a:noFill/>
          <a:ln>
            <a:noFill/>
          </a:ln>
        </p:spPr>
      </p:pic>
      <p:pic>
        <p:nvPicPr>
          <p:cNvPr id="287" name="Google Shape;287;p4"/>
          <p:cNvPicPr preferRelativeResize="0"/>
          <p:nvPr/>
        </p:nvPicPr>
        <p:blipFill>
          <a:blip r:embed="rId4">
            <a:alphaModFix/>
          </a:blip>
          <a:stretch>
            <a:fillRect/>
          </a:stretch>
        </p:blipFill>
        <p:spPr>
          <a:xfrm>
            <a:off x="8725700" y="2388900"/>
            <a:ext cx="365700" cy="365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8"/>
        <p:cNvGrpSpPr/>
        <p:nvPr/>
      </p:nvGrpSpPr>
      <p:grpSpPr>
        <a:xfrm>
          <a:off x="0" y="0"/>
          <a:ext cx="0" cy="0"/>
          <a:chOff x="0" y="0"/>
          <a:chExt cx="0" cy="0"/>
        </a:xfrm>
      </p:grpSpPr>
      <p:grpSp>
        <p:nvGrpSpPr>
          <p:cNvPr id="289" name="Google Shape;289;p5"/>
          <p:cNvGrpSpPr/>
          <p:nvPr/>
        </p:nvGrpSpPr>
        <p:grpSpPr>
          <a:xfrm rot="5400000">
            <a:off x="6617435" y="3986327"/>
            <a:ext cx="219574" cy="1568967"/>
            <a:chOff x="297650" y="2836500"/>
            <a:chExt cx="195281" cy="1395382"/>
          </a:xfrm>
        </p:grpSpPr>
        <p:sp>
          <p:nvSpPr>
            <p:cNvPr id="290" name="Google Shape;290;p5"/>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5"/>
          <p:cNvGrpSpPr/>
          <p:nvPr/>
        </p:nvGrpSpPr>
        <p:grpSpPr>
          <a:xfrm>
            <a:off x="8394123" y="1452349"/>
            <a:ext cx="519799" cy="1761268"/>
            <a:chOff x="3036950" y="238125"/>
            <a:chExt cx="1546100" cy="5238750"/>
          </a:xfrm>
        </p:grpSpPr>
        <p:sp>
          <p:nvSpPr>
            <p:cNvPr id="302" name="Google Shape;302;p5"/>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5"/>
          <p:cNvGrpSpPr/>
          <p:nvPr/>
        </p:nvGrpSpPr>
        <p:grpSpPr>
          <a:xfrm>
            <a:off x="291898" y="1452349"/>
            <a:ext cx="519799" cy="1761268"/>
            <a:chOff x="3036950" y="238125"/>
            <a:chExt cx="1546100" cy="5238750"/>
          </a:xfrm>
        </p:grpSpPr>
        <p:sp>
          <p:nvSpPr>
            <p:cNvPr id="343" name="Google Shape;343;p5"/>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5"/>
          <p:cNvSpPr txBox="1">
            <a:spLocks noGrp="1"/>
          </p:cNvSpPr>
          <p:nvPr>
            <p:ph type="title"/>
          </p:nvPr>
        </p:nvSpPr>
        <p:spPr>
          <a:xfrm>
            <a:off x="1624233" y="2696160"/>
            <a:ext cx="2797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5"/>
          <p:cNvSpPr txBox="1">
            <a:spLocks noGrp="1"/>
          </p:cNvSpPr>
          <p:nvPr>
            <p:ph type="title" idx="2"/>
          </p:nvPr>
        </p:nvSpPr>
        <p:spPr>
          <a:xfrm>
            <a:off x="4722567" y="2696160"/>
            <a:ext cx="2797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5"/>
          <p:cNvSpPr txBox="1">
            <a:spLocks noGrp="1"/>
          </p:cNvSpPr>
          <p:nvPr>
            <p:ph type="subTitle" idx="1"/>
          </p:nvPr>
        </p:nvSpPr>
        <p:spPr>
          <a:xfrm>
            <a:off x="4722567" y="2912784"/>
            <a:ext cx="27975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6" name="Google Shape;386;p5"/>
          <p:cNvSpPr txBox="1">
            <a:spLocks noGrp="1"/>
          </p:cNvSpPr>
          <p:nvPr>
            <p:ph type="subTitle" idx="3"/>
          </p:nvPr>
        </p:nvSpPr>
        <p:spPr>
          <a:xfrm>
            <a:off x="1623933" y="2912784"/>
            <a:ext cx="27981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7" name="Google Shape;387;p5"/>
          <p:cNvSpPr txBox="1">
            <a:spLocks noGrp="1"/>
          </p:cNvSpPr>
          <p:nvPr>
            <p:ph type="title" idx="4"/>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pic>
        <p:nvPicPr>
          <p:cNvPr id="388" name="Google Shape;388;p5"/>
          <p:cNvPicPr preferRelativeResize="0"/>
          <p:nvPr/>
        </p:nvPicPr>
        <p:blipFill>
          <a:blip r:embed="rId2">
            <a:alphaModFix/>
          </a:blip>
          <a:stretch>
            <a:fillRect/>
          </a:stretch>
        </p:blipFill>
        <p:spPr>
          <a:xfrm flipH="1">
            <a:off x="-4021150" y="-1497313"/>
            <a:ext cx="6193527" cy="3186025"/>
          </a:xfrm>
          <a:prstGeom prst="rect">
            <a:avLst/>
          </a:prstGeom>
          <a:noFill/>
          <a:ln>
            <a:noFill/>
          </a:ln>
        </p:spPr>
      </p:pic>
      <p:pic>
        <p:nvPicPr>
          <p:cNvPr id="389" name="Google Shape;389;p5"/>
          <p:cNvPicPr preferRelativeResize="0"/>
          <p:nvPr/>
        </p:nvPicPr>
        <p:blipFill>
          <a:blip r:embed="rId3">
            <a:alphaModFix/>
          </a:blip>
          <a:stretch>
            <a:fillRect/>
          </a:stretch>
        </p:blipFill>
        <p:spPr>
          <a:xfrm rot="-2700000" flipH="1">
            <a:off x="-3260017" y="-485157"/>
            <a:ext cx="3994974" cy="3739456"/>
          </a:xfrm>
          <a:prstGeom prst="rect">
            <a:avLst/>
          </a:prstGeom>
          <a:noFill/>
          <a:ln>
            <a:noFill/>
          </a:ln>
        </p:spPr>
      </p:pic>
      <p:pic>
        <p:nvPicPr>
          <p:cNvPr id="390" name="Google Shape;390;p5"/>
          <p:cNvPicPr preferRelativeResize="0"/>
          <p:nvPr/>
        </p:nvPicPr>
        <p:blipFill>
          <a:blip r:embed="rId3">
            <a:alphaModFix/>
          </a:blip>
          <a:stretch>
            <a:fillRect/>
          </a:stretch>
        </p:blipFill>
        <p:spPr>
          <a:xfrm rot="-2700000" flipH="1">
            <a:off x="9701805" y="751252"/>
            <a:ext cx="3994974" cy="3739456"/>
          </a:xfrm>
          <a:prstGeom prst="rect">
            <a:avLst/>
          </a:prstGeom>
          <a:noFill/>
          <a:ln>
            <a:noFill/>
          </a:ln>
        </p:spPr>
      </p:pic>
      <p:pic>
        <p:nvPicPr>
          <p:cNvPr id="391" name="Google Shape;391;p5"/>
          <p:cNvPicPr preferRelativeResize="0"/>
          <p:nvPr/>
        </p:nvPicPr>
        <p:blipFill>
          <a:blip r:embed="rId4">
            <a:alphaModFix/>
          </a:blip>
          <a:stretch>
            <a:fillRect/>
          </a:stretch>
        </p:blipFill>
        <p:spPr>
          <a:xfrm>
            <a:off x="218200" y="1604738"/>
            <a:ext cx="754925" cy="754925"/>
          </a:xfrm>
          <a:prstGeom prst="rect">
            <a:avLst/>
          </a:prstGeom>
          <a:noFill/>
          <a:ln>
            <a:noFill/>
          </a:ln>
        </p:spPr>
      </p:pic>
      <p:pic>
        <p:nvPicPr>
          <p:cNvPr id="392" name="Google Shape;392;p5"/>
          <p:cNvPicPr preferRelativeResize="0"/>
          <p:nvPr/>
        </p:nvPicPr>
        <p:blipFill>
          <a:blip r:embed="rId4">
            <a:alphaModFix/>
          </a:blip>
          <a:stretch>
            <a:fillRect/>
          </a:stretch>
        </p:blipFill>
        <p:spPr>
          <a:xfrm>
            <a:off x="8198183" y="169198"/>
            <a:ext cx="754925" cy="754925"/>
          </a:xfrm>
          <a:prstGeom prst="rect">
            <a:avLst/>
          </a:prstGeom>
          <a:noFill/>
          <a:ln>
            <a:noFill/>
          </a:ln>
        </p:spPr>
      </p:pic>
      <p:pic>
        <p:nvPicPr>
          <p:cNvPr id="393" name="Google Shape;393;p5"/>
          <p:cNvPicPr preferRelativeResize="0"/>
          <p:nvPr/>
        </p:nvPicPr>
        <p:blipFill>
          <a:blip r:embed="rId2">
            <a:alphaModFix/>
          </a:blip>
          <a:stretch>
            <a:fillRect/>
          </a:stretch>
        </p:blipFill>
        <p:spPr>
          <a:xfrm rot="8513330">
            <a:off x="-3455550" y="5532985"/>
            <a:ext cx="6193526" cy="31860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431CAB"/>
            </a:gs>
            <a:gs pos="57000">
              <a:srgbClr val="9C57D4"/>
            </a:gs>
            <a:gs pos="100000">
              <a:srgbClr val="D41C43"/>
            </a:gs>
          </a:gsLst>
          <a:lin ang="8100019" scaled="0"/>
        </a:gradFill>
        <a:effectLst/>
      </p:bgPr>
    </p:bg>
    <p:spTree>
      <p:nvGrpSpPr>
        <p:cNvPr id="1" name="Shape 443"/>
        <p:cNvGrpSpPr/>
        <p:nvPr/>
      </p:nvGrpSpPr>
      <p:grpSpPr>
        <a:xfrm>
          <a:off x="0" y="0"/>
          <a:ext cx="0" cy="0"/>
          <a:chOff x="0" y="0"/>
          <a:chExt cx="0" cy="0"/>
        </a:xfrm>
      </p:grpSpPr>
      <p:sp>
        <p:nvSpPr>
          <p:cNvPr id="444" name="Google Shape;444;p7"/>
          <p:cNvSpPr txBox="1">
            <a:spLocks noGrp="1"/>
          </p:cNvSpPr>
          <p:nvPr>
            <p:ph type="body" idx="1"/>
          </p:nvPr>
        </p:nvSpPr>
        <p:spPr>
          <a:xfrm>
            <a:off x="2238000" y="1633800"/>
            <a:ext cx="46680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2"/>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pic>
        <p:nvPicPr>
          <p:cNvPr id="445" name="Google Shape;445;p7"/>
          <p:cNvPicPr preferRelativeResize="0"/>
          <p:nvPr/>
        </p:nvPicPr>
        <p:blipFill>
          <a:blip r:embed="rId2">
            <a:alphaModFix/>
          </a:blip>
          <a:stretch>
            <a:fillRect/>
          </a:stretch>
        </p:blipFill>
        <p:spPr>
          <a:xfrm rot="2699991">
            <a:off x="8795700" y="655119"/>
            <a:ext cx="2674047" cy="2503015"/>
          </a:xfrm>
          <a:prstGeom prst="rect">
            <a:avLst/>
          </a:prstGeom>
          <a:noFill/>
          <a:ln>
            <a:noFill/>
          </a:ln>
        </p:spPr>
      </p:pic>
      <p:pic>
        <p:nvPicPr>
          <p:cNvPr id="446" name="Google Shape;446;p7"/>
          <p:cNvPicPr preferRelativeResize="0"/>
          <p:nvPr/>
        </p:nvPicPr>
        <p:blipFill>
          <a:blip r:embed="rId2">
            <a:alphaModFix/>
          </a:blip>
          <a:stretch>
            <a:fillRect/>
          </a:stretch>
        </p:blipFill>
        <p:spPr>
          <a:xfrm rot="-2700000" flipH="1">
            <a:off x="-2147164" y="3425726"/>
            <a:ext cx="3994974" cy="3739456"/>
          </a:xfrm>
          <a:prstGeom prst="rect">
            <a:avLst/>
          </a:prstGeom>
          <a:noFill/>
          <a:ln>
            <a:noFill/>
          </a:ln>
        </p:spPr>
      </p:pic>
      <p:pic>
        <p:nvPicPr>
          <p:cNvPr id="447" name="Google Shape;447;p7"/>
          <p:cNvPicPr preferRelativeResize="0"/>
          <p:nvPr/>
        </p:nvPicPr>
        <p:blipFill>
          <a:blip r:embed="rId3">
            <a:alphaModFix/>
          </a:blip>
          <a:stretch>
            <a:fillRect/>
          </a:stretch>
        </p:blipFill>
        <p:spPr>
          <a:xfrm>
            <a:off x="8578062" y="877804"/>
            <a:ext cx="365700" cy="365700"/>
          </a:xfrm>
          <a:prstGeom prst="rect">
            <a:avLst/>
          </a:prstGeom>
          <a:noFill/>
          <a:ln>
            <a:noFill/>
          </a:ln>
        </p:spPr>
      </p:pic>
      <p:grpSp>
        <p:nvGrpSpPr>
          <p:cNvPr id="448" name="Google Shape;448;p7"/>
          <p:cNvGrpSpPr/>
          <p:nvPr/>
        </p:nvGrpSpPr>
        <p:grpSpPr>
          <a:xfrm>
            <a:off x="166223" y="696286"/>
            <a:ext cx="519799" cy="1761268"/>
            <a:chOff x="3036950" y="238125"/>
            <a:chExt cx="1546100" cy="5238750"/>
          </a:xfrm>
        </p:grpSpPr>
        <p:sp>
          <p:nvSpPr>
            <p:cNvPr id="449" name="Google Shape;449;p7"/>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9" name="Google Shape;489;p7"/>
          <p:cNvPicPr preferRelativeResize="0"/>
          <p:nvPr/>
        </p:nvPicPr>
        <p:blipFill>
          <a:blip r:embed="rId2">
            <a:alphaModFix/>
          </a:blip>
          <a:stretch>
            <a:fillRect/>
          </a:stretch>
        </p:blipFill>
        <p:spPr>
          <a:xfrm rot="-2700000" flipH="1">
            <a:off x="-2395592" y="-1229632"/>
            <a:ext cx="3994974" cy="3739456"/>
          </a:xfrm>
          <a:prstGeom prst="rect">
            <a:avLst/>
          </a:prstGeom>
          <a:noFill/>
          <a:ln>
            <a:noFill/>
          </a:ln>
        </p:spPr>
      </p:pic>
      <p:pic>
        <p:nvPicPr>
          <p:cNvPr id="490" name="Google Shape;490;p7"/>
          <p:cNvPicPr preferRelativeResize="0"/>
          <p:nvPr/>
        </p:nvPicPr>
        <p:blipFill>
          <a:blip r:embed="rId4">
            <a:alphaModFix/>
          </a:blip>
          <a:stretch>
            <a:fillRect/>
          </a:stretch>
        </p:blipFill>
        <p:spPr>
          <a:xfrm flipH="1">
            <a:off x="-4042463" y="-1280700"/>
            <a:ext cx="6193527" cy="3186025"/>
          </a:xfrm>
          <a:prstGeom prst="rect">
            <a:avLst/>
          </a:prstGeom>
          <a:noFill/>
          <a:ln>
            <a:noFill/>
          </a:ln>
        </p:spPr>
      </p:pic>
      <p:pic>
        <p:nvPicPr>
          <p:cNvPr id="491" name="Google Shape;491;p7"/>
          <p:cNvPicPr preferRelativeResize="0"/>
          <p:nvPr/>
        </p:nvPicPr>
        <p:blipFill>
          <a:blip r:embed="rId3">
            <a:alphaModFix/>
          </a:blip>
          <a:stretch>
            <a:fillRect/>
          </a:stretch>
        </p:blipFill>
        <p:spPr>
          <a:xfrm>
            <a:off x="945050" y="289413"/>
            <a:ext cx="365700" cy="365700"/>
          </a:xfrm>
          <a:prstGeom prst="rect">
            <a:avLst/>
          </a:prstGeom>
          <a:noFill/>
          <a:ln>
            <a:noFill/>
          </a:ln>
        </p:spPr>
      </p:pic>
      <p:sp>
        <p:nvSpPr>
          <p:cNvPr id="492" name="Google Shape;492;p7"/>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431CAB"/>
            </a:gs>
            <a:gs pos="57000">
              <a:srgbClr val="9C57D4"/>
            </a:gs>
            <a:gs pos="99000">
              <a:srgbClr val="D41C43"/>
            </a:gs>
          </a:gsLst>
          <a:lin ang="8100019" scaled="0"/>
        </a:gradFill>
        <a:effectLst/>
      </p:bgPr>
    </p:bg>
    <p:spTree>
      <p:nvGrpSpPr>
        <p:cNvPr id="1" name="Shape 597"/>
        <p:cNvGrpSpPr/>
        <p:nvPr/>
      </p:nvGrpSpPr>
      <p:grpSpPr>
        <a:xfrm>
          <a:off x="0" y="0"/>
          <a:ext cx="0" cy="0"/>
          <a:chOff x="0" y="0"/>
          <a:chExt cx="0" cy="0"/>
        </a:xfrm>
      </p:grpSpPr>
      <p:grpSp>
        <p:nvGrpSpPr>
          <p:cNvPr id="598" name="Google Shape;598;p9"/>
          <p:cNvGrpSpPr/>
          <p:nvPr/>
        </p:nvGrpSpPr>
        <p:grpSpPr>
          <a:xfrm>
            <a:off x="8475673" y="-1"/>
            <a:ext cx="519799" cy="1761268"/>
            <a:chOff x="3036950" y="238125"/>
            <a:chExt cx="1546100" cy="5238750"/>
          </a:xfrm>
        </p:grpSpPr>
        <p:sp>
          <p:nvSpPr>
            <p:cNvPr id="599" name="Google Shape;599;p9"/>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9"/>
          <p:cNvGrpSpPr/>
          <p:nvPr/>
        </p:nvGrpSpPr>
        <p:grpSpPr>
          <a:xfrm rot="5400000">
            <a:off x="2711998" y="3822036"/>
            <a:ext cx="519799" cy="1761268"/>
            <a:chOff x="3036950" y="238125"/>
            <a:chExt cx="1546100" cy="5238750"/>
          </a:xfrm>
        </p:grpSpPr>
        <p:sp>
          <p:nvSpPr>
            <p:cNvPr id="640" name="Google Shape;640;p9"/>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9"/>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9"/>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9"/>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9"/>
          <p:cNvGrpSpPr/>
          <p:nvPr/>
        </p:nvGrpSpPr>
        <p:grpSpPr>
          <a:xfrm rot="5400000">
            <a:off x="7180731" y="4097105"/>
            <a:ext cx="219574" cy="1568967"/>
            <a:chOff x="297650" y="2836500"/>
            <a:chExt cx="195281" cy="1395382"/>
          </a:xfrm>
        </p:grpSpPr>
        <p:sp>
          <p:nvSpPr>
            <p:cNvPr id="681" name="Google Shape;681;p9"/>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9"/>
          <p:cNvSpPr txBox="1">
            <a:spLocks noGrp="1"/>
          </p:cNvSpPr>
          <p:nvPr>
            <p:ph type="title"/>
          </p:nvPr>
        </p:nvSpPr>
        <p:spPr>
          <a:xfrm>
            <a:off x="1119450" y="1702501"/>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3" name="Google Shape;693;p9"/>
          <p:cNvSpPr txBox="1">
            <a:spLocks noGrp="1"/>
          </p:cNvSpPr>
          <p:nvPr>
            <p:ph type="subTitle" idx="1"/>
          </p:nvPr>
        </p:nvSpPr>
        <p:spPr>
          <a:xfrm>
            <a:off x="1119450" y="2526599"/>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694" name="Google Shape;694;p9"/>
          <p:cNvPicPr preferRelativeResize="0"/>
          <p:nvPr/>
        </p:nvPicPr>
        <p:blipFill>
          <a:blip r:embed="rId2">
            <a:alphaModFix/>
          </a:blip>
          <a:stretch>
            <a:fillRect/>
          </a:stretch>
        </p:blipFill>
        <p:spPr>
          <a:xfrm>
            <a:off x="6457675" y="-1847788"/>
            <a:ext cx="6193527" cy="3186025"/>
          </a:xfrm>
          <a:prstGeom prst="rect">
            <a:avLst/>
          </a:prstGeom>
          <a:noFill/>
          <a:ln>
            <a:noFill/>
          </a:ln>
        </p:spPr>
      </p:pic>
      <p:pic>
        <p:nvPicPr>
          <p:cNvPr id="695" name="Google Shape;695;p9"/>
          <p:cNvPicPr preferRelativeResize="0"/>
          <p:nvPr/>
        </p:nvPicPr>
        <p:blipFill>
          <a:blip r:embed="rId3">
            <a:alphaModFix/>
          </a:blip>
          <a:stretch>
            <a:fillRect/>
          </a:stretch>
        </p:blipFill>
        <p:spPr>
          <a:xfrm>
            <a:off x="-2385002" y="-823226"/>
            <a:ext cx="5354598" cy="2313875"/>
          </a:xfrm>
          <a:prstGeom prst="rect">
            <a:avLst/>
          </a:prstGeom>
          <a:noFill/>
          <a:ln>
            <a:noFill/>
          </a:ln>
        </p:spPr>
      </p:pic>
      <p:pic>
        <p:nvPicPr>
          <p:cNvPr id="696" name="Google Shape;696;p9"/>
          <p:cNvPicPr preferRelativeResize="0"/>
          <p:nvPr/>
        </p:nvPicPr>
        <p:blipFill>
          <a:blip r:embed="rId4">
            <a:alphaModFix/>
          </a:blip>
          <a:stretch>
            <a:fillRect/>
          </a:stretch>
        </p:blipFill>
        <p:spPr>
          <a:xfrm>
            <a:off x="2364312" y="581725"/>
            <a:ext cx="365700" cy="365700"/>
          </a:xfrm>
          <a:prstGeom prst="rect">
            <a:avLst/>
          </a:prstGeom>
          <a:noFill/>
          <a:ln>
            <a:noFill/>
          </a:ln>
        </p:spPr>
      </p:pic>
      <p:pic>
        <p:nvPicPr>
          <p:cNvPr id="697" name="Google Shape;697;p9"/>
          <p:cNvPicPr preferRelativeResize="0"/>
          <p:nvPr/>
        </p:nvPicPr>
        <p:blipFill>
          <a:blip r:embed="rId5">
            <a:alphaModFix/>
          </a:blip>
          <a:stretch>
            <a:fillRect/>
          </a:stretch>
        </p:blipFill>
        <p:spPr>
          <a:xfrm rot="-2700000" flipH="1">
            <a:off x="-1196067" y="3394918"/>
            <a:ext cx="3994974" cy="3739456"/>
          </a:xfrm>
          <a:prstGeom prst="rect">
            <a:avLst/>
          </a:prstGeom>
          <a:noFill/>
          <a:ln>
            <a:noFill/>
          </a:ln>
        </p:spPr>
      </p:pic>
      <p:sp>
        <p:nvSpPr>
          <p:cNvPr id="698" name="Google Shape;698;p9"/>
          <p:cNvSpPr/>
          <p:nvPr/>
        </p:nvSpPr>
        <p:spPr>
          <a:xfrm>
            <a:off x="7693825" y="3442200"/>
            <a:ext cx="35600" cy="87750"/>
          </a:xfrm>
          <a:custGeom>
            <a:avLst/>
            <a:gdLst/>
            <a:ahLst/>
            <a:cxnLst/>
            <a:rect l="l" t="t" r="r" b="b"/>
            <a:pathLst>
              <a:path w="1424" h="3510" extrusionOk="0">
                <a:moveTo>
                  <a:pt x="0" y="0"/>
                </a:moveTo>
                <a:lnTo>
                  <a:pt x="0" y="0"/>
                </a:lnTo>
                <a:lnTo>
                  <a:pt x="0" y="0"/>
                </a:lnTo>
                <a:lnTo>
                  <a:pt x="0" y="0"/>
                </a:lnTo>
                <a:lnTo>
                  <a:pt x="141" y="281"/>
                </a:lnTo>
                <a:lnTo>
                  <a:pt x="321" y="622"/>
                </a:lnTo>
                <a:lnTo>
                  <a:pt x="522" y="1043"/>
                </a:lnTo>
                <a:lnTo>
                  <a:pt x="742" y="1564"/>
                </a:lnTo>
                <a:lnTo>
                  <a:pt x="983" y="2166"/>
                </a:lnTo>
                <a:lnTo>
                  <a:pt x="1203" y="2808"/>
                </a:lnTo>
                <a:lnTo>
                  <a:pt x="1424" y="3510"/>
                </a:lnTo>
                <a:lnTo>
                  <a:pt x="1424" y="3510"/>
                </a:lnTo>
                <a:lnTo>
                  <a:pt x="1203" y="2808"/>
                </a:lnTo>
                <a:lnTo>
                  <a:pt x="983" y="2166"/>
                </a:lnTo>
                <a:lnTo>
                  <a:pt x="742" y="1564"/>
                </a:lnTo>
                <a:lnTo>
                  <a:pt x="522" y="1043"/>
                </a:lnTo>
                <a:lnTo>
                  <a:pt x="321" y="622"/>
                </a:lnTo>
                <a:lnTo>
                  <a:pt x="141" y="281"/>
                </a:lnTo>
                <a:lnTo>
                  <a:pt x="0" y="0"/>
                </a:lnTo>
                <a:lnTo>
                  <a:pt x="0" y="0"/>
                </a:lnTo>
                <a:close/>
              </a:path>
            </a:pathLst>
          </a:custGeom>
          <a:solidFill>
            <a:srgbClr val="F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9"/>
          <p:cNvPicPr preferRelativeResize="0"/>
          <p:nvPr/>
        </p:nvPicPr>
        <p:blipFill>
          <a:blip r:embed="rId4">
            <a:alphaModFix/>
          </a:blip>
          <a:stretch>
            <a:fillRect/>
          </a:stretch>
        </p:blipFill>
        <p:spPr>
          <a:xfrm>
            <a:off x="124762" y="3941600"/>
            <a:ext cx="365700" cy="365700"/>
          </a:xfrm>
          <a:prstGeom prst="rect">
            <a:avLst/>
          </a:prstGeom>
          <a:noFill/>
          <a:ln>
            <a:noFill/>
          </a:ln>
        </p:spPr>
      </p:pic>
      <p:pic>
        <p:nvPicPr>
          <p:cNvPr id="700" name="Google Shape;700;p9"/>
          <p:cNvPicPr preferRelativeResize="0"/>
          <p:nvPr/>
        </p:nvPicPr>
        <p:blipFill>
          <a:blip r:embed="rId5">
            <a:alphaModFix/>
          </a:blip>
          <a:stretch>
            <a:fillRect/>
          </a:stretch>
        </p:blipFill>
        <p:spPr>
          <a:xfrm rot="-1655789">
            <a:off x="9148574" y="3786500"/>
            <a:ext cx="3994975" cy="3739459"/>
          </a:xfrm>
          <a:prstGeom prst="rect">
            <a:avLst/>
          </a:prstGeom>
          <a:noFill/>
          <a:ln>
            <a:noFill/>
          </a:ln>
        </p:spPr>
      </p:pic>
      <p:pic>
        <p:nvPicPr>
          <p:cNvPr id="701" name="Google Shape;701;p9"/>
          <p:cNvPicPr preferRelativeResize="0"/>
          <p:nvPr/>
        </p:nvPicPr>
        <p:blipFill>
          <a:blip r:embed="rId4">
            <a:alphaModFix/>
          </a:blip>
          <a:stretch>
            <a:fillRect/>
          </a:stretch>
        </p:blipFill>
        <p:spPr>
          <a:xfrm>
            <a:off x="6929264" y="-447950"/>
            <a:ext cx="1395375" cy="1395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431CAB"/>
            </a:gs>
            <a:gs pos="57000">
              <a:srgbClr val="9C57D4"/>
            </a:gs>
            <a:gs pos="99000">
              <a:srgbClr val="D41C43"/>
            </a:gs>
          </a:gsLst>
          <a:lin ang="8100019" scaled="0"/>
        </a:gradFill>
        <a:effectLst/>
      </p:bgPr>
    </p:bg>
    <p:spTree>
      <p:nvGrpSpPr>
        <p:cNvPr id="1" name="Shape 746"/>
        <p:cNvGrpSpPr/>
        <p:nvPr/>
      </p:nvGrpSpPr>
      <p:grpSpPr>
        <a:xfrm>
          <a:off x="0" y="0"/>
          <a:ext cx="0" cy="0"/>
          <a:chOff x="0" y="0"/>
          <a:chExt cx="0" cy="0"/>
        </a:xfrm>
      </p:grpSpPr>
      <p:sp>
        <p:nvSpPr>
          <p:cNvPr id="747" name="Google Shape;747;p11"/>
          <p:cNvSpPr txBox="1">
            <a:spLocks noGrp="1"/>
          </p:cNvSpPr>
          <p:nvPr>
            <p:ph type="title" hasCustomPrompt="1"/>
          </p:nvPr>
        </p:nvSpPr>
        <p:spPr>
          <a:xfrm>
            <a:off x="998550" y="1714756"/>
            <a:ext cx="7146900" cy="12648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8" name="Google Shape;748;p11"/>
          <p:cNvSpPr txBox="1">
            <a:spLocks noGrp="1"/>
          </p:cNvSpPr>
          <p:nvPr>
            <p:ph type="subTitle" idx="1"/>
          </p:nvPr>
        </p:nvSpPr>
        <p:spPr>
          <a:xfrm>
            <a:off x="996750" y="3063044"/>
            <a:ext cx="71505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49" name="Google Shape;749;p11"/>
          <p:cNvGrpSpPr/>
          <p:nvPr/>
        </p:nvGrpSpPr>
        <p:grpSpPr>
          <a:xfrm rot="5400000">
            <a:off x="2711998" y="3822036"/>
            <a:ext cx="519799" cy="1761268"/>
            <a:chOff x="3036950" y="238125"/>
            <a:chExt cx="1546100" cy="5238750"/>
          </a:xfrm>
        </p:grpSpPr>
        <p:sp>
          <p:nvSpPr>
            <p:cNvPr id="750" name="Google Shape;750;p11"/>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1"/>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1"/>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1"/>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1"/>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1"/>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1"/>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1"/>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11"/>
          <p:cNvSpPr/>
          <p:nvPr/>
        </p:nvSpPr>
        <p:spPr>
          <a:xfrm>
            <a:off x="7693825" y="3442200"/>
            <a:ext cx="35600" cy="87750"/>
          </a:xfrm>
          <a:custGeom>
            <a:avLst/>
            <a:gdLst/>
            <a:ahLst/>
            <a:cxnLst/>
            <a:rect l="l" t="t" r="r" b="b"/>
            <a:pathLst>
              <a:path w="1424" h="3510" extrusionOk="0">
                <a:moveTo>
                  <a:pt x="0" y="0"/>
                </a:moveTo>
                <a:lnTo>
                  <a:pt x="0" y="0"/>
                </a:lnTo>
                <a:lnTo>
                  <a:pt x="0" y="0"/>
                </a:lnTo>
                <a:lnTo>
                  <a:pt x="0" y="0"/>
                </a:lnTo>
                <a:lnTo>
                  <a:pt x="141" y="281"/>
                </a:lnTo>
                <a:lnTo>
                  <a:pt x="321" y="622"/>
                </a:lnTo>
                <a:lnTo>
                  <a:pt x="522" y="1043"/>
                </a:lnTo>
                <a:lnTo>
                  <a:pt x="742" y="1564"/>
                </a:lnTo>
                <a:lnTo>
                  <a:pt x="983" y="2166"/>
                </a:lnTo>
                <a:lnTo>
                  <a:pt x="1203" y="2808"/>
                </a:lnTo>
                <a:lnTo>
                  <a:pt x="1424" y="3510"/>
                </a:lnTo>
                <a:lnTo>
                  <a:pt x="1424" y="3510"/>
                </a:lnTo>
                <a:lnTo>
                  <a:pt x="1203" y="2808"/>
                </a:lnTo>
                <a:lnTo>
                  <a:pt x="983" y="2166"/>
                </a:lnTo>
                <a:lnTo>
                  <a:pt x="742" y="1564"/>
                </a:lnTo>
                <a:lnTo>
                  <a:pt x="522" y="1043"/>
                </a:lnTo>
                <a:lnTo>
                  <a:pt x="321" y="622"/>
                </a:lnTo>
                <a:lnTo>
                  <a:pt x="141" y="281"/>
                </a:lnTo>
                <a:lnTo>
                  <a:pt x="0" y="0"/>
                </a:lnTo>
                <a:lnTo>
                  <a:pt x="0" y="0"/>
                </a:lnTo>
                <a:close/>
              </a:path>
            </a:pathLst>
          </a:custGeom>
          <a:solidFill>
            <a:srgbClr val="F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11"/>
          <p:cNvPicPr preferRelativeResize="0"/>
          <p:nvPr/>
        </p:nvPicPr>
        <p:blipFill>
          <a:blip r:embed="rId2">
            <a:alphaModFix/>
          </a:blip>
          <a:stretch>
            <a:fillRect/>
          </a:stretch>
        </p:blipFill>
        <p:spPr>
          <a:xfrm>
            <a:off x="124762" y="3941600"/>
            <a:ext cx="365700" cy="365700"/>
          </a:xfrm>
          <a:prstGeom prst="rect">
            <a:avLst/>
          </a:prstGeom>
          <a:noFill/>
          <a:ln>
            <a:noFill/>
          </a:ln>
        </p:spPr>
      </p:pic>
      <p:grpSp>
        <p:nvGrpSpPr>
          <p:cNvPr id="792" name="Google Shape;792;p11"/>
          <p:cNvGrpSpPr/>
          <p:nvPr/>
        </p:nvGrpSpPr>
        <p:grpSpPr>
          <a:xfrm rot="5400000">
            <a:off x="7048179" y="4078762"/>
            <a:ext cx="219574" cy="1568967"/>
            <a:chOff x="297650" y="2836500"/>
            <a:chExt cx="195281" cy="1395382"/>
          </a:xfrm>
        </p:grpSpPr>
        <p:sp>
          <p:nvSpPr>
            <p:cNvPr id="793" name="Google Shape;793;p11"/>
            <p:cNvSpPr/>
            <p:nvPr/>
          </p:nvSpPr>
          <p:spPr>
            <a:xfrm>
              <a:off x="297650" y="2836500"/>
              <a:ext cx="195281" cy="149341"/>
            </a:xfrm>
            <a:custGeom>
              <a:avLst/>
              <a:gdLst/>
              <a:ahLst/>
              <a:cxnLst/>
              <a:rect l="l" t="t" r="r" b="b"/>
              <a:pathLst>
                <a:path w="14780" h="11303" extrusionOk="0">
                  <a:moveTo>
                    <a:pt x="0" y="1"/>
                  </a:moveTo>
                  <a:lnTo>
                    <a:pt x="0" y="254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297650" y="2960864"/>
              <a:ext cx="195281" cy="149341"/>
            </a:xfrm>
            <a:custGeom>
              <a:avLst/>
              <a:gdLst/>
              <a:ahLst/>
              <a:cxnLst/>
              <a:rect l="l" t="t" r="r" b="b"/>
              <a:pathLst>
                <a:path w="14780" h="11303" extrusionOk="0">
                  <a:moveTo>
                    <a:pt x="0" y="1"/>
                  </a:moveTo>
                  <a:lnTo>
                    <a:pt x="0" y="2579"/>
                  </a:lnTo>
                  <a:lnTo>
                    <a:pt x="14779" y="11303"/>
                  </a:lnTo>
                  <a:lnTo>
                    <a:pt x="14779" y="87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297650" y="308563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297650" y="3210397"/>
              <a:ext cx="195281" cy="148945"/>
            </a:xfrm>
            <a:custGeom>
              <a:avLst/>
              <a:gdLst/>
              <a:ahLst/>
              <a:cxnLst/>
              <a:rect l="l" t="t" r="r" b="b"/>
              <a:pathLst>
                <a:path w="14780" h="11273" extrusionOk="0">
                  <a:moveTo>
                    <a:pt x="0" y="0"/>
                  </a:moveTo>
                  <a:lnTo>
                    <a:pt x="0" y="2549"/>
                  </a:lnTo>
                  <a:lnTo>
                    <a:pt x="14779" y="1127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297650" y="3334760"/>
              <a:ext cx="195281" cy="149341"/>
            </a:xfrm>
            <a:custGeom>
              <a:avLst/>
              <a:gdLst/>
              <a:ahLst/>
              <a:cxnLst/>
              <a:rect l="l" t="t" r="r" b="b"/>
              <a:pathLst>
                <a:path w="14780" h="11303" extrusionOk="0">
                  <a:moveTo>
                    <a:pt x="0" y="1"/>
                  </a:moveTo>
                  <a:lnTo>
                    <a:pt x="0" y="2579"/>
                  </a:lnTo>
                  <a:lnTo>
                    <a:pt x="14779" y="11303"/>
                  </a:lnTo>
                  <a:lnTo>
                    <a:pt x="14779" y="87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297650" y="3459520"/>
              <a:ext cx="195281" cy="149341"/>
            </a:xfrm>
            <a:custGeom>
              <a:avLst/>
              <a:gdLst/>
              <a:ahLst/>
              <a:cxnLst/>
              <a:rect l="l" t="t" r="r" b="b"/>
              <a:pathLst>
                <a:path w="14780" h="11303" extrusionOk="0">
                  <a:moveTo>
                    <a:pt x="0" y="1"/>
                  </a:moveTo>
                  <a:lnTo>
                    <a:pt x="0" y="254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297650" y="3583897"/>
              <a:ext cx="195281" cy="149341"/>
            </a:xfrm>
            <a:custGeom>
              <a:avLst/>
              <a:gdLst/>
              <a:ahLst/>
              <a:cxnLst/>
              <a:rect l="l" t="t" r="r" b="b"/>
              <a:pathLst>
                <a:path w="14780" h="11303" extrusionOk="0">
                  <a:moveTo>
                    <a:pt x="0" y="0"/>
                  </a:moveTo>
                  <a:lnTo>
                    <a:pt x="0" y="257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297650" y="3708657"/>
              <a:ext cx="195281" cy="149341"/>
            </a:xfrm>
            <a:custGeom>
              <a:avLst/>
              <a:gdLst/>
              <a:ahLst/>
              <a:cxnLst/>
              <a:rect l="l" t="t" r="r" b="b"/>
              <a:pathLst>
                <a:path w="14780" h="11303" extrusionOk="0">
                  <a:moveTo>
                    <a:pt x="0" y="0"/>
                  </a:moveTo>
                  <a:lnTo>
                    <a:pt x="0" y="2579"/>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297650" y="3833021"/>
              <a:ext cx="195281" cy="149341"/>
            </a:xfrm>
            <a:custGeom>
              <a:avLst/>
              <a:gdLst/>
              <a:ahLst/>
              <a:cxnLst/>
              <a:rect l="l" t="t" r="r" b="b"/>
              <a:pathLst>
                <a:path w="14780" h="11303" extrusionOk="0">
                  <a:moveTo>
                    <a:pt x="0" y="1"/>
                  </a:moveTo>
                  <a:lnTo>
                    <a:pt x="0" y="2579"/>
                  </a:lnTo>
                  <a:lnTo>
                    <a:pt x="14779" y="11303"/>
                  </a:lnTo>
                  <a:lnTo>
                    <a:pt x="14779" y="875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297650" y="3957781"/>
              <a:ext cx="195281" cy="149341"/>
            </a:xfrm>
            <a:custGeom>
              <a:avLst/>
              <a:gdLst/>
              <a:ahLst/>
              <a:cxnLst/>
              <a:rect l="l" t="t" r="r" b="b"/>
              <a:pathLst>
                <a:path w="14780" h="11303" extrusionOk="0">
                  <a:moveTo>
                    <a:pt x="0" y="1"/>
                  </a:moveTo>
                  <a:lnTo>
                    <a:pt x="0" y="2579"/>
                  </a:lnTo>
                  <a:lnTo>
                    <a:pt x="14779" y="11303"/>
                  </a:lnTo>
                  <a:lnTo>
                    <a:pt x="14779" y="87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297650" y="4082554"/>
              <a:ext cx="195281" cy="149328"/>
            </a:xfrm>
            <a:custGeom>
              <a:avLst/>
              <a:gdLst/>
              <a:ahLst/>
              <a:cxnLst/>
              <a:rect l="l" t="t" r="r" b="b"/>
              <a:pathLst>
                <a:path w="14780" h="11302" extrusionOk="0">
                  <a:moveTo>
                    <a:pt x="0" y="0"/>
                  </a:moveTo>
                  <a:lnTo>
                    <a:pt x="0" y="2548"/>
                  </a:lnTo>
                  <a:lnTo>
                    <a:pt x="14779" y="11302"/>
                  </a:lnTo>
                  <a:lnTo>
                    <a:pt x="14779" y="872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4" name="Google Shape;804;p11"/>
          <p:cNvPicPr preferRelativeResize="0"/>
          <p:nvPr/>
        </p:nvPicPr>
        <p:blipFill>
          <a:blip r:embed="rId3">
            <a:alphaModFix/>
          </a:blip>
          <a:stretch>
            <a:fillRect/>
          </a:stretch>
        </p:blipFill>
        <p:spPr>
          <a:xfrm rot="-1655789">
            <a:off x="8467317" y="3934531"/>
            <a:ext cx="3994975" cy="3739459"/>
          </a:xfrm>
          <a:prstGeom prst="rect">
            <a:avLst/>
          </a:prstGeom>
          <a:noFill/>
          <a:ln>
            <a:noFill/>
          </a:ln>
        </p:spPr>
      </p:pic>
      <p:pic>
        <p:nvPicPr>
          <p:cNvPr id="805" name="Google Shape;805;p11"/>
          <p:cNvPicPr preferRelativeResize="0"/>
          <p:nvPr/>
        </p:nvPicPr>
        <p:blipFill>
          <a:blip r:embed="rId2">
            <a:alphaModFix/>
          </a:blip>
          <a:stretch>
            <a:fillRect/>
          </a:stretch>
        </p:blipFill>
        <p:spPr>
          <a:xfrm>
            <a:off x="10087341" y="2421433"/>
            <a:ext cx="754925" cy="754925"/>
          </a:xfrm>
          <a:prstGeom prst="rect">
            <a:avLst/>
          </a:prstGeom>
          <a:noFill/>
          <a:ln>
            <a:noFill/>
          </a:ln>
        </p:spPr>
      </p:pic>
      <p:pic>
        <p:nvPicPr>
          <p:cNvPr id="806" name="Google Shape;806;p11"/>
          <p:cNvPicPr preferRelativeResize="0"/>
          <p:nvPr/>
        </p:nvPicPr>
        <p:blipFill>
          <a:blip r:embed="rId2">
            <a:alphaModFix/>
          </a:blip>
          <a:stretch>
            <a:fillRect/>
          </a:stretch>
        </p:blipFill>
        <p:spPr>
          <a:xfrm>
            <a:off x="2364312" y="581725"/>
            <a:ext cx="365700" cy="365700"/>
          </a:xfrm>
          <a:prstGeom prst="rect">
            <a:avLst/>
          </a:prstGeom>
          <a:noFill/>
          <a:ln>
            <a:noFill/>
          </a:ln>
        </p:spPr>
      </p:pic>
      <p:grpSp>
        <p:nvGrpSpPr>
          <p:cNvPr id="807" name="Google Shape;807;p11"/>
          <p:cNvGrpSpPr/>
          <p:nvPr/>
        </p:nvGrpSpPr>
        <p:grpSpPr>
          <a:xfrm>
            <a:off x="8170873" y="-1"/>
            <a:ext cx="519799" cy="1761268"/>
            <a:chOff x="3036950" y="238125"/>
            <a:chExt cx="1546100" cy="5238750"/>
          </a:xfrm>
        </p:grpSpPr>
        <p:sp>
          <p:nvSpPr>
            <p:cNvPr id="808" name="Google Shape;808;p11"/>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11"/>
          <p:cNvPicPr preferRelativeResize="0"/>
          <p:nvPr/>
        </p:nvPicPr>
        <p:blipFill>
          <a:blip r:embed="rId4">
            <a:alphaModFix/>
          </a:blip>
          <a:stretch>
            <a:fillRect/>
          </a:stretch>
        </p:blipFill>
        <p:spPr>
          <a:xfrm>
            <a:off x="-2385002" y="-823226"/>
            <a:ext cx="5354598" cy="2313875"/>
          </a:xfrm>
          <a:prstGeom prst="rect">
            <a:avLst/>
          </a:prstGeom>
          <a:noFill/>
          <a:ln>
            <a:noFill/>
          </a:ln>
        </p:spPr>
      </p:pic>
      <p:pic>
        <p:nvPicPr>
          <p:cNvPr id="849" name="Google Shape;849;p11"/>
          <p:cNvPicPr preferRelativeResize="0"/>
          <p:nvPr/>
        </p:nvPicPr>
        <p:blipFill>
          <a:blip r:embed="rId5">
            <a:alphaModFix/>
          </a:blip>
          <a:stretch>
            <a:fillRect/>
          </a:stretch>
        </p:blipFill>
        <p:spPr>
          <a:xfrm>
            <a:off x="6457675" y="-1847788"/>
            <a:ext cx="6193527" cy="3186025"/>
          </a:xfrm>
          <a:prstGeom prst="rect">
            <a:avLst/>
          </a:prstGeom>
          <a:noFill/>
          <a:ln>
            <a:noFill/>
          </a:ln>
        </p:spPr>
      </p:pic>
      <p:pic>
        <p:nvPicPr>
          <p:cNvPr id="850" name="Google Shape;850;p11"/>
          <p:cNvPicPr preferRelativeResize="0"/>
          <p:nvPr/>
        </p:nvPicPr>
        <p:blipFill>
          <a:blip r:embed="rId3">
            <a:alphaModFix/>
          </a:blip>
          <a:stretch>
            <a:fillRect/>
          </a:stretch>
        </p:blipFill>
        <p:spPr>
          <a:xfrm rot="-2700000" flipH="1">
            <a:off x="-1196067" y="3394918"/>
            <a:ext cx="3994974" cy="37394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52"/>
        <p:cNvGrpSpPr/>
        <p:nvPr/>
      </p:nvGrpSpPr>
      <p:grpSpPr>
        <a:xfrm>
          <a:off x="0" y="0"/>
          <a:ext cx="0" cy="0"/>
          <a:chOff x="0" y="0"/>
          <a:chExt cx="0" cy="0"/>
        </a:xfrm>
      </p:grpSpPr>
      <p:sp>
        <p:nvSpPr>
          <p:cNvPr id="853" name="Google Shape;853;p13"/>
          <p:cNvSpPr txBox="1">
            <a:spLocks noGrp="1"/>
          </p:cNvSpPr>
          <p:nvPr>
            <p:ph type="title"/>
          </p:nvPr>
        </p:nvSpPr>
        <p:spPr>
          <a:xfrm>
            <a:off x="1896158" y="1587709"/>
            <a:ext cx="26049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4" name="Google Shape;854;p13"/>
          <p:cNvSpPr txBox="1">
            <a:spLocks noGrp="1"/>
          </p:cNvSpPr>
          <p:nvPr>
            <p:ph type="subTitle" idx="1"/>
          </p:nvPr>
        </p:nvSpPr>
        <p:spPr>
          <a:xfrm>
            <a:off x="1896158" y="1890731"/>
            <a:ext cx="26049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5" name="Google Shape;855;p13"/>
          <p:cNvSpPr txBox="1">
            <a:spLocks noGrp="1"/>
          </p:cNvSpPr>
          <p:nvPr>
            <p:ph type="title" idx="2"/>
          </p:nvPr>
        </p:nvSpPr>
        <p:spPr>
          <a:xfrm flipH="1">
            <a:off x="5477433" y="1587700"/>
            <a:ext cx="26052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13"/>
          <p:cNvSpPr txBox="1">
            <a:spLocks noGrp="1"/>
          </p:cNvSpPr>
          <p:nvPr>
            <p:ph type="subTitle" idx="3"/>
          </p:nvPr>
        </p:nvSpPr>
        <p:spPr>
          <a:xfrm flipH="1">
            <a:off x="5477399" y="1890721"/>
            <a:ext cx="26049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13"/>
          <p:cNvSpPr txBox="1">
            <a:spLocks noGrp="1"/>
          </p:cNvSpPr>
          <p:nvPr>
            <p:ph type="title" idx="4" hasCustomPrompt="1"/>
          </p:nvPr>
        </p:nvSpPr>
        <p:spPr>
          <a:xfrm>
            <a:off x="1105467" y="1784950"/>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8" name="Google Shape;858;p13"/>
          <p:cNvSpPr txBox="1">
            <a:spLocks noGrp="1"/>
          </p:cNvSpPr>
          <p:nvPr>
            <p:ph type="title" idx="5" hasCustomPrompt="1"/>
          </p:nvPr>
        </p:nvSpPr>
        <p:spPr>
          <a:xfrm flipH="1">
            <a:off x="4675642" y="1784950"/>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9" name="Google Shape;859;p13"/>
          <p:cNvSpPr txBox="1">
            <a:spLocks noGrp="1"/>
          </p:cNvSpPr>
          <p:nvPr>
            <p:ph type="title" idx="6"/>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60" name="Google Shape;860;p13"/>
          <p:cNvSpPr txBox="1">
            <a:spLocks noGrp="1"/>
          </p:cNvSpPr>
          <p:nvPr>
            <p:ph type="title" idx="7"/>
          </p:nvPr>
        </p:nvSpPr>
        <p:spPr>
          <a:xfrm>
            <a:off x="1896158" y="3044568"/>
            <a:ext cx="26049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1" name="Google Shape;861;p13"/>
          <p:cNvSpPr txBox="1">
            <a:spLocks noGrp="1"/>
          </p:cNvSpPr>
          <p:nvPr>
            <p:ph type="subTitle" idx="8"/>
          </p:nvPr>
        </p:nvSpPr>
        <p:spPr>
          <a:xfrm>
            <a:off x="1896158" y="3348824"/>
            <a:ext cx="2605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2" name="Google Shape;862;p13"/>
          <p:cNvSpPr txBox="1">
            <a:spLocks noGrp="1"/>
          </p:cNvSpPr>
          <p:nvPr>
            <p:ph type="title" idx="9"/>
          </p:nvPr>
        </p:nvSpPr>
        <p:spPr>
          <a:xfrm flipH="1">
            <a:off x="5477433" y="3044569"/>
            <a:ext cx="2605200" cy="45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18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3" name="Google Shape;863;p13"/>
          <p:cNvSpPr txBox="1">
            <a:spLocks noGrp="1"/>
          </p:cNvSpPr>
          <p:nvPr>
            <p:ph type="subTitle" idx="13"/>
          </p:nvPr>
        </p:nvSpPr>
        <p:spPr>
          <a:xfrm flipH="1">
            <a:off x="5477399" y="3348825"/>
            <a:ext cx="26049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4" name="Google Shape;864;p13"/>
          <p:cNvSpPr txBox="1">
            <a:spLocks noGrp="1"/>
          </p:cNvSpPr>
          <p:nvPr>
            <p:ph type="title" idx="14" hasCustomPrompt="1"/>
          </p:nvPr>
        </p:nvSpPr>
        <p:spPr>
          <a:xfrm>
            <a:off x="1105467" y="3242450"/>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5" name="Google Shape;865;p13"/>
          <p:cNvSpPr txBox="1">
            <a:spLocks noGrp="1"/>
          </p:cNvSpPr>
          <p:nvPr>
            <p:ph type="title" idx="15" hasCustomPrompt="1"/>
          </p:nvPr>
        </p:nvSpPr>
        <p:spPr>
          <a:xfrm flipH="1">
            <a:off x="4675642" y="3242450"/>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866" name="Google Shape;866;p13"/>
          <p:cNvGrpSpPr/>
          <p:nvPr/>
        </p:nvGrpSpPr>
        <p:grpSpPr>
          <a:xfrm>
            <a:off x="8391360" y="916308"/>
            <a:ext cx="519799" cy="1761268"/>
            <a:chOff x="3036950" y="238125"/>
            <a:chExt cx="1546100" cy="5238750"/>
          </a:xfrm>
        </p:grpSpPr>
        <p:sp>
          <p:nvSpPr>
            <p:cNvPr id="867" name="Google Shape;867;p13"/>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7" name="Google Shape;907;p13"/>
          <p:cNvPicPr preferRelativeResize="0"/>
          <p:nvPr/>
        </p:nvPicPr>
        <p:blipFill>
          <a:blip r:embed="rId2">
            <a:alphaModFix/>
          </a:blip>
          <a:stretch>
            <a:fillRect/>
          </a:stretch>
        </p:blipFill>
        <p:spPr>
          <a:xfrm rot="-7487010" flipH="1">
            <a:off x="6237046" y="-373138"/>
            <a:ext cx="6193526" cy="3186025"/>
          </a:xfrm>
          <a:prstGeom prst="rect">
            <a:avLst/>
          </a:prstGeom>
          <a:noFill/>
          <a:ln>
            <a:noFill/>
          </a:ln>
        </p:spPr>
      </p:pic>
      <p:pic>
        <p:nvPicPr>
          <p:cNvPr id="908" name="Google Shape;908;p13"/>
          <p:cNvPicPr preferRelativeResize="0"/>
          <p:nvPr/>
        </p:nvPicPr>
        <p:blipFill>
          <a:blip r:embed="rId3">
            <a:alphaModFix/>
          </a:blip>
          <a:stretch>
            <a:fillRect/>
          </a:stretch>
        </p:blipFill>
        <p:spPr>
          <a:xfrm>
            <a:off x="7712625" y="150188"/>
            <a:ext cx="754925" cy="754925"/>
          </a:xfrm>
          <a:prstGeom prst="rect">
            <a:avLst/>
          </a:prstGeom>
          <a:noFill/>
          <a:ln>
            <a:noFill/>
          </a:ln>
        </p:spPr>
      </p:pic>
      <p:grpSp>
        <p:nvGrpSpPr>
          <p:cNvPr id="909" name="Google Shape;909;p13"/>
          <p:cNvGrpSpPr/>
          <p:nvPr/>
        </p:nvGrpSpPr>
        <p:grpSpPr>
          <a:xfrm>
            <a:off x="174010" y="2251058"/>
            <a:ext cx="519799" cy="1761268"/>
            <a:chOff x="3036950" y="238125"/>
            <a:chExt cx="1546100" cy="5238750"/>
          </a:xfrm>
        </p:grpSpPr>
        <p:sp>
          <p:nvSpPr>
            <p:cNvPr id="910" name="Google Shape;910;p13"/>
            <p:cNvSpPr/>
            <p:nvPr/>
          </p:nvSpPr>
          <p:spPr>
            <a:xfrm>
              <a:off x="3036950" y="3664625"/>
              <a:ext cx="101175" cy="99000"/>
            </a:xfrm>
            <a:custGeom>
              <a:avLst/>
              <a:gdLst/>
              <a:ahLst/>
              <a:cxnLst/>
              <a:rect l="l" t="t" r="r" b="b"/>
              <a:pathLst>
                <a:path w="4047" h="3960" extrusionOk="0">
                  <a:moveTo>
                    <a:pt x="1583"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583" y="3960"/>
                  </a:lnTo>
                  <a:lnTo>
                    <a:pt x="2375" y="3960"/>
                  </a:lnTo>
                  <a:lnTo>
                    <a:pt x="2815" y="3872"/>
                  </a:lnTo>
                  <a:lnTo>
                    <a:pt x="3167" y="3696"/>
                  </a:lnTo>
                  <a:lnTo>
                    <a:pt x="3431" y="3432"/>
                  </a:lnTo>
                  <a:lnTo>
                    <a:pt x="3695" y="3080"/>
                  </a:lnTo>
                  <a:lnTo>
                    <a:pt x="3871" y="2816"/>
                  </a:lnTo>
                  <a:lnTo>
                    <a:pt x="3959" y="2376"/>
                  </a:lnTo>
                  <a:lnTo>
                    <a:pt x="4047" y="2024"/>
                  </a:lnTo>
                  <a:lnTo>
                    <a:pt x="3959" y="1584"/>
                  </a:lnTo>
                  <a:lnTo>
                    <a:pt x="3871" y="1232"/>
                  </a:lnTo>
                  <a:lnTo>
                    <a:pt x="3695" y="881"/>
                  </a:lnTo>
                  <a:lnTo>
                    <a:pt x="3431" y="529"/>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036950" y="30928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5"/>
                  </a:lnTo>
                  <a:lnTo>
                    <a:pt x="3959" y="2463"/>
                  </a:lnTo>
                  <a:lnTo>
                    <a:pt x="4047" y="2023"/>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036950" y="2523200"/>
              <a:ext cx="101175" cy="98975"/>
            </a:xfrm>
            <a:custGeom>
              <a:avLst/>
              <a:gdLst/>
              <a:ahLst/>
              <a:cxnLst/>
              <a:rect l="l" t="t" r="r" b="b"/>
              <a:pathLst>
                <a:path w="4047" h="3959" extrusionOk="0">
                  <a:moveTo>
                    <a:pt x="1583"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583" y="3959"/>
                  </a:lnTo>
                  <a:lnTo>
                    <a:pt x="2375" y="3959"/>
                  </a:lnTo>
                  <a:lnTo>
                    <a:pt x="2815" y="3871"/>
                  </a:lnTo>
                  <a:lnTo>
                    <a:pt x="3167" y="3607"/>
                  </a:lnTo>
                  <a:lnTo>
                    <a:pt x="3431" y="3431"/>
                  </a:lnTo>
                  <a:lnTo>
                    <a:pt x="3695" y="3079"/>
                  </a:lnTo>
                  <a:lnTo>
                    <a:pt x="3871" y="2727"/>
                  </a:lnTo>
                  <a:lnTo>
                    <a:pt x="3959" y="2375"/>
                  </a:lnTo>
                  <a:lnTo>
                    <a:pt x="4047" y="2024"/>
                  </a:lnTo>
                  <a:lnTo>
                    <a:pt x="3959" y="1584"/>
                  </a:lnTo>
                  <a:lnTo>
                    <a:pt x="3871" y="1232"/>
                  </a:lnTo>
                  <a:lnTo>
                    <a:pt x="3695" y="880"/>
                  </a:lnTo>
                  <a:lnTo>
                    <a:pt x="3431" y="528"/>
                  </a:lnTo>
                  <a:lnTo>
                    <a:pt x="3167" y="352"/>
                  </a:lnTo>
                  <a:lnTo>
                    <a:pt x="2815" y="88"/>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036950" y="1951375"/>
              <a:ext cx="101175" cy="101200"/>
            </a:xfrm>
            <a:custGeom>
              <a:avLst/>
              <a:gdLst/>
              <a:ahLst/>
              <a:cxnLst/>
              <a:rect l="l" t="t" r="r" b="b"/>
              <a:pathLst>
                <a:path w="4047" h="4048" extrusionOk="0">
                  <a:moveTo>
                    <a:pt x="2023" y="0"/>
                  </a:moveTo>
                  <a:lnTo>
                    <a:pt x="1583"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464"/>
                  </a:lnTo>
                  <a:lnTo>
                    <a:pt x="4047" y="2024"/>
                  </a:lnTo>
                  <a:lnTo>
                    <a:pt x="3959" y="1584"/>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036950" y="1381750"/>
              <a:ext cx="101175" cy="99000"/>
            </a:xfrm>
            <a:custGeom>
              <a:avLst/>
              <a:gdLst/>
              <a:ahLst/>
              <a:cxnLst/>
              <a:rect l="l" t="t" r="r" b="b"/>
              <a:pathLst>
                <a:path w="4047" h="3960" extrusionOk="0">
                  <a:moveTo>
                    <a:pt x="1583"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583" y="3959"/>
                  </a:lnTo>
                  <a:lnTo>
                    <a:pt x="2375" y="3959"/>
                  </a:lnTo>
                  <a:lnTo>
                    <a:pt x="2815" y="3783"/>
                  </a:lnTo>
                  <a:lnTo>
                    <a:pt x="3167" y="3607"/>
                  </a:lnTo>
                  <a:lnTo>
                    <a:pt x="3431" y="3432"/>
                  </a:lnTo>
                  <a:lnTo>
                    <a:pt x="3695" y="3080"/>
                  </a:lnTo>
                  <a:lnTo>
                    <a:pt x="3871" y="2728"/>
                  </a:lnTo>
                  <a:lnTo>
                    <a:pt x="3959" y="2376"/>
                  </a:lnTo>
                  <a:lnTo>
                    <a:pt x="4047" y="1936"/>
                  </a:lnTo>
                  <a:lnTo>
                    <a:pt x="3959" y="1584"/>
                  </a:lnTo>
                  <a:lnTo>
                    <a:pt x="3871" y="1232"/>
                  </a:lnTo>
                  <a:lnTo>
                    <a:pt x="3695" y="880"/>
                  </a:lnTo>
                  <a:lnTo>
                    <a:pt x="3431" y="528"/>
                  </a:lnTo>
                  <a:lnTo>
                    <a:pt x="3167" y="265"/>
                  </a:lnTo>
                  <a:lnTo>
                    <a:pt x="2815" y="89"/>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3527375" y="3664625"/>
              <a:ext cx="99000" cy="99000"/>
            </a:xfrm>
            <a:custGeom>
              <a:avLst/>
              <a:gdLst/>
              <a:ahLst/>
              <a:cxnLst/>
              <a:rect l="l" t="t" r="r" b="b"/>
              <a:pathLst>
                <a:path w="3960" h="3960" extrusionOk="0">
                  <a:moveTo>
                    <a:pt x="1584" y="1"/>
                  </a:moveTo>
                  <a:lnTo>
                    <a:pt x="1232" y="177"/>
                  </a:lnTo>
                  <a:lnTo>
                    <a:pt x="880" y="353"/>
                  </a:lnTo>
                  <a:lnTo>
                    <a:pt x="528" y="529"/>
                  </a:lnTo>
                  <a:lnTo>
                    <a:pt x="353" y="881"/>
                  </a:lnTo>
                  <a:lnTo>
                    <a:pt x="89" y="1232"/>
                  </a:lnTo>
                  <a:lnTo>
                    <a:pt x="1" y="1584"/>
                  </a:lnTo>
                  <a:lnTo>
                    <a:pt x="1" y="2024"/>
                  </a:lnTo>
                  <a:lnTo>
                    <a:pt x="1" y="2376"/>
                  </a:lnTo>
                  <a:lnTo>
                    <a:pt x="89" y="2816"/>
                  </a:lnTo>
                  <a:lnTo>
                    <a:pt x="353" y="3080"/>
                  </a:lnTo>
                  <a:lnTo>
                    <a:pt x="528" y="3432"/>
                  </a:lnTo>
                  <a:lnTo>
                    <a:pt x="880" y="3696"/>
                  </a:lnTo>
                  <a:lnTo>
                    <a:pt x="1232" y="3872"/>
                  </a:lnTo>
                  <a:lnTo>
                    <a:pt x="1584" y="3960"/>
                  </a:lnTo>
                  <a:lnTo>
                    <a:pt x="2376" y="3960"/>
                  </a:lnTo>
                  <a:lnTo>
                    <a:pt x="2728" y="3872"/>
                  </a:lnTo>
                  <a:lnTo>
                    <a:pt x="3080" y="3696"/>
                  </a:lnTo>
                  <a:lnTo>
                    <a:pt x="3432" y="3432"/>
                  </a:lnTo>
                  <a:lnTo>
                    <a:pt x="3607" y="3080"/>
                  </a:lnTo>
                  <a:lnTo>
                    <a:pt x="3871" y="2816"/>
                  </a:lnTo>
                  <a:lnTo>
                    <a:pt x="3959" y="2376"/>
                  </a:lnTo>
                  <a:lnTo>
                    <a:pt x="3959" y="2024"/>
                  </a:lnTo>
                  <a:lnTo>
                    <a:pt x="3959" y="1584"/>
                  </a:lnTo>
                  <a:lnTo>
                    <a:pt x="3871" y="1232"/>
                  </a:lnTo>
                  <a:lnTo>
                    <a:pt x="3607" y="881"/>
                  </a:lnTo>
                  <a:lnTo>
                    <a:pt x="3432" y="529"/>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3527375" y="30928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584"/>
                  </a:lnTo>
                  <a:lnTo>
                    <a:pt x="1" y="2023"/>
                  </a:lnTo>
                  <a:lnTo>
                    <a:pt x="1" y="2463"/>
                  </a:lnTo>
                  <a:lnTo>
                    <a:pt x="89" y="2815"/>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5"/>
                  </a:lnTo>
                  <a:lnTo>
                    <a:pt x="3959" y="2463"/>
                  </a:lnTo>
                  <a:lnTo>
                    <a:pt x="3959" y="2023"/>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3527375" y="2523200"/>
              <a:ext cx="99000" cy="98975"/>
            </a:xfrm>
            <a:custGeom>
              <a:avLst/>
              <a:gdLst/>
              <a:ahLst/>
              <a:cxnLst/>
              <a:rect l="l" t="t" r="r" b="b"/>
              <a:pathLst>
                <a:path w="3960" h="3959" extrusionOk="0">
                  <a:moveTo>
                    <a:pt x="1584" y="0"/>
                  </a:moveTo>
                  <a:lnTo>
                    <a:pt x="1232" y="88"/>
                  </a:lnTo>
                  <a:lnTo>
                    <a:pt x="880" y="352"/>
                  </a:lnTo>
                  <a:lnTo>
                    <a:pt x="528" y="528"/>
                  </a:lnTo>
                  <a:lnTo>
                    <a:pt x="353" y="880"/>
                  </a:lnTo>
                  <a:lnTo>
                    <a:pt x="89" y="1232"/>
                  </a:lnTo>
                  <a:lnTo>
                    <a:pt x="1" y="1584"/>
                  </a:lnTo>
                  <a:lnTo>
                    <a:pt x="1" y="2024"/>
                  </a:lnTo>
                  <a:lnTo>
                    <a:pt x="1" y="2375"/>
                  </a:lnTo>
                  <a:lnTo>
                    <a:pt x="89" y="2727"/>
                  </a:lnTo>
                  <a:lnTo>
                    <a:pt x="353" y="3079"/>
                  </a:lnTo>
                  <a:lnTo>
                    <a:pt x="528" y="3431"/>
                  </a:lnTo>
                  <a:lnTo>
                    <a:pt x="880" y="3607"/>
                  </a:lnTo>
                  <a:lnTo>
                    <a:pt x="1232" y="3871"/>
                  </a:lnTo>
                  <a:lnTo>
                    <a:pt x="1584" y="3959"/>
                  </a:lnTo>
                  <a:lnTo>
                    <a:pt x="2376" y="3959"/>
                  </a:lnTo>
                  <a:lnTo>
                    <a:pt x="2728" y="3871"/>
                  </a:lnTo>
                  <a:lnTo>
                    <a:pt x="3080" y="3607"/>
                  </a:lnTo>
                  <a:lnTo>
                    <a:pt x="3432" y="3431"/>
                  </a:lnTo>
                  <a:lnTo>
                    <a:pt x="3607" y="3079"/>
                  </a:lnTo>
                  <a:lnTo>
                    <a:pt x="3871" y="2727"/>
                  </a:lnTo>
                  <a:lnTo>
                    <a:pt x="3959" y="2375"/>
                  </a:lnTo>
                  <a:lnTo>
                    <a:pt x="3959" y="2024"/>
                  </a:lnTo>
                  <a:lnTo>
                    <a:pt x="3959" y="1584"/>
                  </a:lnTo>
                  <a:lnTo>
                    <a:pt x="3871" y="1232"/>
                  </a:lnTo>
                  <a:lnTo>
                    <a:pt x="3607" y="880"/>
                  </a:lnTo>
                  <a:lnTo>
                    <a:pt x="3432" y="528"/>
                  </a:lnTo>
                  <a:lnTo>
                    <a:pt x="3080" y="352"/>
                  </a:lnTo>
                  <a:lnTo>
                    <a:pt x="2728" y="88"/>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527375" y="1951375"/>
              <a:ext cx="99000" cy="101200"/>
            </a:xfrm>
            <a:custGeom>
              <a:avLst/>
              <a:gdLst/>
              <a:ahLst/>
              <a:cxnLst/>
              <a:rect l="l" t="t" r="r" b="b"/>
              <a:pathLst>
                <a:path w="3960" h="4048" extrusionOk="0">
                  <a:moveTo>
                    <a:pt x="2024" y="0"/>
                  </a:moveTo>
                  <a:lnTo>
                    <a:pt x="1584" y="88"/>
                  </a:lnTo>
                  <a:lnTo>
                    <a:pt x="1232" y="176"/>
                  </a:lnTo>
                  <a:lnTo>
                    <a:pt x="880" y="352"/>
                  </a:lnTo>
                  <a:lnTo>
                    <a:pt x="528" y="616"/>
                  </a:lnTo>
                  <a:lnTo>
                    <a:pt x="353" y="880"/>
                  </a:lnTo>
                  <a:lnTo>
                    <a:pt x="89" y="1232"/>
                  </a:lnTo>
                  <a:lnTo>
                    <a:pt x="1" y="1584"/>
                  </a:lnTo>
                  <a:lnTo>
                    <a:pt x="1" y="2024"/>
                  </a:lnTo>
                  <a:lnTo>
                    <a:pt x="1" y="2464"/>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464"/>
                  </a:lnTo>
                  <a:lnTo>
                    <a:pt x="3959" y="2024"/>
                  </a:lnTo>
                  <a:lnTo>
                    <a:pt x="3959" y="1584"/>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527375" y="1381750"/>
              <a:ext cx="99000" cy="99000"/>
            </a:xfrm>
            <a:custGeom>
              <a:avLst/>
              <a:gdLst/>
              <a:ahLst/>
              <a:cxnLst/>
              <a:rect l="l" t="t" r="r" b="b"/>
              <a:pathLst>
                <a:path w="3960" h="3960" extrusionOk="0">
                  <a:moveTo>
                    <a:pt x="1584" y="1"/>
                  </a:moveTo>
                  <a:lnTo>
                    <a:pt x="1232" y="89"/>
                  </a:lnTo>
                  <a:lnTo>
                    <a:pt x="880" y="265"/>
                  </a:lnTo>
                  <a:lnTo>
                    <a:pt x="528" y="528"/>
                  </a:lnTo>
                  <a:lnTo>
                    <a:pt x="353" y="880"/>
                  </a:lnTo>
                  <a:lnTo>
                    <a:pt x="89" y="1232"/>
                  </a:lnTo>
                  <a:lnTo>
                    <a:pt x="1" y="1584"/>
                  </a:lnTo>
                  <a:lnTo>
                    <a:pt x="1" y="1936"/>
                  </a:lnTo>
                  <a:lnTo>
                    <a:pt x="1" y="2376"/>
                  </a:lnTo>
                  <a:lnTo>
                    <a:pt x="89" y="2728"/>
                  </a:lnTo>
                  <a:lnTo>
                    <a:pt x="353" y="3080"/>
                  </a:lnTo>
                  <a:lnTo>
                    <a:pt x="528" y="3432"/>
                  </a:lnTo>
                  <a:lnTo>
                    <a:pt x="880" y="3607"/>
                  </a:lnTo>
                  <a:lnTo>
                    <a:pt x="1232" y="3783"/>
                  </a:lnTo>
                  <a:lnTo>
                    <a:pt x="1584" y="3959"/>
                  </a:lnTo>
                  <a:lnTo>
                    <a:pt x="2376" y="3959"/>
                  </a:lnTo>
                  <a:lnTo>
                    <a:pt x="2728" y="3783"/>
                  </a:lnTo>
                  <a:lnTo>
                    <a:pt x="3080" y="3607"/>
                  </a:lnTo>
                  <a:lnTo>
                    <a:pt x="3432" y="3432"/>
                  </a:lnTo>
                  <a:lnTo>
                    <a:pt x="3607" y="3080"/>
                  </a:lnTo>
                  <a:lnTo>
                    <a:pt x="3871" y="2728"/>
                  </a:lnTo>
                  <a:lnTo>
                    <a:pt x="3959" y="2376"/>
                  </a:lnTo>
                  <a:lnTo>
                    <a:pt x="3959" y="1936"/>
                  </a:lnTo>
                  <a:lnTo>
                    <a:pt x="3959" y="1584"/>
                  </a:lnTo>
                  <a:lnTo>
                    <a:pt x="3871" y="1232"/>
                  </a:lnTo>
                  <a:lnTo>
                    <a:pt x="3607" y="880"/>
                  </a:lnTo>
                  <a:lnTo>
                    <a:pt x="3432" y="528"/>
                  </a:lnTo>
                  <a:lnTo>
                    <a:pt x="3080" y="265"/>
                  </a:lnTo>
                  <a:lnTo>
                    <a:pt x="2728" y="89"/>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4015625" y="3664625"/>
              <a:ext cx="101200" cy="99000"/>
            </a:xfrm>
            <a:custGeom>
              <a:avLst/>
              <a:gdLst/>
              <a:ahLst/>
              <a:cxnLst/>
              <a:rect l="l" t="t" r="r" b="b"/>
              <a:pathLst>
                <a:path w="4048" h="3960" extrusionOk="0">
                  <a:moveTo>
                    <a:pt x="1672" y="1"/>
                  </a:moveTo>
                  <a:lnTo>
                    <a:pt x="1232" y="177"/>
                  </a:lnTo>
                  <a:lnTo>
                    <a:pt x="880" y="353"/>
                  </a:lnTo>
                  <a:lnTo>
                    <a:pt x="616" y="529"/>
                  </a:lnTo>
                  <a:lnTo>
                    <a:pt x="352" y="881"/>
                  </a:lnTo>
                  <a:lnTo>
                    <a:pt x="176" y="1232"/>
                  </a:lnTo>
                  <a:lnTo>
                    <a:pt x="88" y="1584"/>
                  </a:lnTo>
                  <a:lnTo>
                    <a:pt x="0" y="2024"/>
                  </a:lnTo>
                  <a:lnTo>
                    <a:pt x="88" y="2376"/>
                  </a:lnTo>
                  <a:lnTo>
                    <a:pt x="176" y="2816"/>
                  </a:lnTo>
                  <a:lnTo>
                    <a:pt x="352" y="3080"/>
                  </a:lnTo>
                  <a:lnTo>
                    <a:pt x="616" y="3432"/>
                  </a:lnTo>
                  <a:lnTo>
                    <a:pt x="880"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4015625" y="30928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584"/>
                  </a:lnTo>
                  <a:lnTo>
                    <a:pt x="0" y="2023"/>
                  </a:lnTo>
                  <a:lnTo>
                    <a:pt x="88" y="2463"/>
                  </a:lnTo>
                  <a:lnTo>
                    <a:pt x="176" y="2815"/>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4015625" y="2523200"/>
              <a:ext cx="101200" cy="98975"/>
            </a:xfrm>
            <a:custGeom>
              <a:avLst/>
              <a:gdLst/>
              <a:ahLst/>
              <a:cxnLst/>
              <a:rect l="l" t="t" r="r" b="b"/>
              <a:pathLst>
                <a:path w="4048" h="3959" extrusionOk="0">
                  <a:moveTo>
                    <a:pt x="1672" y="0"/>
                  </a:moveTo>
                  <a:lnTo>
                    <a:pt x="1232" y="88"/>
                  </a:lnTo>
                  <a:lnTo>
                    <a:pt x="880" y="352"/>
                  </a:lnTo>
                  <a:lnTo>
                    <a:pt x="616" y="528"/>
                  </a:lnTo>
                  <a:lnTo>
                    <a:pt x="352" y="880"/>
                  </a:lnTo>
                  <a:lnTo>
                    <a:pt x="176" y="1232"/>
                  </a:lnTo>
                  <a:lnTo>
                    <a:pt x="88" y="1584"/>
                  </a:lnTo>
                  <a:lnTo>
                    <a:pt x="0" y="2024"/>
                  </a:lnTo>
                  <a:lnTo>
                    <a:pt x="88" y="2375"/>
                  </a:lnTo>
                  <a:lnTo>
                    <a:pt x="176" y="2727"/>
                  </a:lnTo>
                  <a:lnTo>
                    <a:pt x="352" y="3079"/>
                  </a:lnTo>
                  <a:lnTo>
                    <a:pt x="616" y="3431"/>
                  </a:lnTo>
                  <a:lnTo>
                    <a:pt x="880"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4015625" y="1951375"/>
              <a:ext cx="101200" cy="101200"/>
            </a:xfrm>
            <a:custGeom>
              <a:avLst/>
              <a:gdLst/>
              <a:ahLst/>
              <a:cxnLst/>
              <a:rect l="l" t="t" r="r" b="b"/>
              <a:pathLst>
                <a:path w="4048" h="4048" extrusionOk="0">
                  <a:moveTo>
                    <a:pt x="2024" y="0"/>
                  </a:moveTo>
                  <a:lnTo>
                    <a:pt x="1672" y="88"/>
                  </a:lnTo>
                  <a:lnTo>
                    <a:pt x="1232" y="176"/>
                  </a:lnTo>
                  <a:lnTo>
                    <a:pt x="880" y="352"/>
                  </a:lnTo>
                  <a:lnTo>
                    <a:pt x="616" y="616"/>
                  </a:lnTo>
                  <a:lnTo>
                    <a:pt x="352" y="880"/>
                  </a:lnTo>
                  <a:lnTo>
                    <a:pt x="176" y="1232"/>
                  </a:lnTo>
                  <a:lnTo>
                    <a:pt x="88" y="1584"/>
                  </a:lnTo>
                  <a:lnTo>
                    <a:pt x="0" y="2024"/>
                  </a:lnTo>
                  <a:lnTo>
                    <a:pt x="88" y="2464"/>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3036950" y="5375700"/>
              <a:ext cx="101175" cy="101175"/>
            </a:xfrm>
            <a:custGeom>
              <a:avLst/>
              <a:gdLst/>
              <a:ahLst/>
              <a:cxnLst/>
              <a:rect l="l" t="t" r="r" b="b"/>
              <a:pathLst>
                <a:path w="4047" h="4047" extrusionOk="0">
                  <a:moveTo>
                    <a:pt x="2023" y="0"/>
                  </a:moveTo>
                  <a:lnTo>
                    <a:pt x="1583"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4"/>
                  </a:lnTo>
                  <a:lnTo>
                    <a:pt x="4047" y="2024"/>
                  </a:lnTo>
                  <a:lnTo>
                    <a:pt x="3959" y="1672"/>
                  </a:lnTo>
                  <a:lnTo>
                    <a:pt x="3871" y="1232"/>
                  </a:lnTo>
                  <a:lnTo>
                    <a:pt x="3695" y="968"/>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3036950" y="4806075"/>
              <a:ext cx="101175" cy="101200"/>
            </a:xfrm>
            <a:custGeom>
              <a:avLst/>
              <a:gdLst/>
              <a:ahLst/>
              <a:cxnLst/>
              <a:rect l="l" t="t" r="r" b="b"/>
              <a:pathLst>
                <a:path w="4047" h="4048" extrusionOk="0">
                  <a:moveTo>
                    <a:pt x="1583"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583" y="3959"/>
                  </a:lnTo>
                  <a:lnTo>
                    <a:pt x="2023" y="4047"/>
                  </a:lnTo>
                  <a:lnTo>
                    <a:pt x="2375" y="3959"/>
                  </a:lnTo>
                  <a:lnTo>
                    <a:pt x="2815" y="3871"/>
                  </a:lnTo>
                  <a:lnTo>
                    <a:pt x="3167" y="3695"/>
                  </a:lnTo>
                  <a:lnTo>
                    <a:pt x="3431" y="3431"/>
                  </a:lnTo>
                  <a:lnTo>
                    <a:pt x="3695" y="3167"/>
                  </a:lnTo>
                  <a:lnTo>
                    <a:pt x="3871" y="2816"/>
                  </a:lnTo>
                  <a:lnTo>
                    <a:pt x="3959" y="2376"/>
                  </a:lnTo>
                  <a:lnTo>
                    <a:pt x="4047" y="2024"/>
                  </a:lnTo>
                  <a:lnTo>
                    <a:pt x="3959" y="1584"/>
                  </a:lnTo>
                  <a:lnTo>
                    <a:pt x="3871" y="1232"/>
                  </a:lnTo>
                  <a:lnTo>
                    <a:pt x="3695" y="880"/>
                  </a:lnTo>
                  <a:lnTo>
                    <a:pt x="3431" y="616"/>
                  </a:lnTo>
                  <a:lnTo>
                    <a:pt x="3167" y="352"/>
                  </a:lnTo>
                  <a:lnTo>
                    <a:pt x="2815" y="176"/>
                  </a:lnTo>
                  <a:lnTo>
                    <a:pt x="2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3036950" y="4234250"/>
              <a:ext cx="101175" cy="101200"/>
            </a:xfrm>
            <a:custGeom>
              <a:avLst/>
              <a:gdLst/>
              <a:ahLst/>
              <a:cxnLst/>
              <a:rect l="l" t="t" r="r" b="b"/>
              <a:pathLst>
                <a:path w="4047" h="4048" extrusionOk="0">
                  <a:moveTo>
                    <a:pt x="2023" y="1"/>
                  </a:moveTo>
                  <a:lnTo>
                    <a:pt x="1583"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583" y="4047"/>
                  </a:lnTo>
                  <a:lnTo>
                    <a:pt x="2375" y="4047"/>
                  </a:lnTo>
                  <a:lnTo>
                    <a:pt x="2815" y="3871"/>
                  </a:lnTo>
                  <a:lnTo>
                    <a:pt x="3167" y="3695"/>
                  </a:lnTo>
                  <a:lnTo>
                    <a:pt x="3431" y="3432"/>
                  </a:lnTo>
                  <a:lnTo>
                    <a:pt x="3695" y="3168"/>
                  </a:lnTo>
                  <a:lnTo>
                    <a:pt x="3871" y="2816"/>
                  </a:lnTo>
                  <a:lnTo>
                    <a:pt x="3959" y="2464"/>
                  </a:lnTo>
                  <a:lnTo>
                    <a:pt x="4047" y="2024"/>
                  </a:lnTo>
                  <a:lnTo>
                    <a:pt x="3959" y="1672"/>
                  </a:lnTo>
                  <a:lnTo>
                    <a:pt x="3871" y="1232"/>
                  </a:lnTo>
                  <a:lnTo>
                    <a:pt x="3695" y="880"/>
                  </a:lnTo>
                  <a:lnTo>
                    <a:pt x="3431" y="616"/>
                  </a:lnTo>
                  <a:lnTo>
                    <a:pt x="3167" y="353"/>
                  </a:lnTo>
                  <a:lnTo>
                    <a:pt x="2815" y="177"/>
                  </a:lnTo>
                  <a:lnTo>
                    <a:pt x="2375" y="89"/>
                  </a:lnTo>
                  <a:lnTo>
                    <a:pt x="2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3527375" y="5375700"/>
              <a:ext cx="99000" cy="101175"/>
            </a:xfrm>
            <a:custGeom>
              <a:avLst/>
              <a:gdLst/>
              <a:ahLst/>
              <a:cxnLst/>
              <a:rect l="l" t="t" r="r" b="b"/>
              <a:pathLst>
                <a:path w="3960" h="4047" extrusionOk="0">
                  <a:moveTo>
                    <a:pt x="2024" y="0"/>
                  </a:moveTo>
                  <a:lnTo>
                    <a:pt x="1584" y="88"/>
                  </a:lnTo>
                  <a:lnTo>
                    <a:pt x="1232" y="176"/>
                  </a:lnTo>
                  <a:lnTo>
                    <a:pt x="880" y="352"/>
                  </a:lnTo>
                  <a:lnTo>
                    <a:pt x="528" y="616"/>
                  </a:lnTo>
                  <a:lnTo>
                    <a:pt x="353" y="968"/>
                  </a:lnTo>
                  <a:lnTo>
                    <a:pt x="89" y="1232"/>
                  </a:lnTo>
                  <a:lnTo>
                    <a:pt x="1" y="1672"/>
                  </a:lnTo>
                  <a:lnTo>
                    <a:pt x="1" y="2024"/>
                  </a:lnTo>
                  <a:lnTo>
                    <a:pt x="1" y="2464"/>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4"/>
                  </a:lnTo>
                  <a:lnTo>
                    <a:pt x="3959" y="2024"/>
                  </a:lnTo>
                  <a:lnTo>
                    <a:pt x="3959" y="1672"/>
                  </a:lnTo>
                  <a:lnTo>
                    <a:pt x="3871" y="1232"/>
                  </a:lnTo>
                  <a:lnTo>
                    <a:pt x="3607" y="968"/>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527375" y="4806075"/>
              <a:ext cx="99000" cy="101200"/>
            </a:xfrm>
            <a:custGeom>
              <a:avLst/>
              <a:gdLst/>
              <a:ahLst/>
              <a:cxnLst/>
              <a:rect l="l" t="t" r="r" b="b"/>
              <a:pathLst>
                <a:path w="3960" h="4048" extrusionOk="0">
                  <a:moveTo>
                    <a:pt x="1584" y="0"/>
                  </a:moveTo>
                  <a:lnTo>
                    <a:pt x="1232" y="176"/>
                  </a:lnTo>
                  <a:lnTo>
                    <a:pt x="880" y="352"/>
                  </a:lnTo>
                  <a:lnTo>
                    <a:pt x="528" y="616"/>
                  </a:lnTo>
                  <a:lnTo>
                    <a:pt x="353" y="880"/>
                  </a:lnTo>
                  <a:lnTo>
                    <a:pt x="89" y="1232"/>
                  </a:lnTo>
                  <a:lnTo>
                    <a:pt x="1" y="1584"/>
                  </a:lnTo>
                  <a:lnTo>
                    <a:pt x="1" y="2024"/>
                  </a:lnTo>
                  <a:lnTo>
                    <a:pt x="1" y="2376"/>
                  </a:lnTo>
                  <a:lnTo>
                    <a:pt x="89" y="2816"/>
                  </a:lnTo>
                  <a:lnTo>
                    <a:pt x="353" y="3167"/>
                  </a:lnTo>
                  <a:lnTo>
                    <a:pt x="528" y="3431"/>
                  </a:lnTo>
                  <a:lnTo>
                    <a:pt x="880" y="3695"/>
                  </a:lnTo>
                  <a:lnTo>
                    <a:pt x="1232" y="3871"/>
                  </a:lnTo>
                  <a:lnTo>
                    <a:pt x="1584" y="3959"/>
                  </a:lnTo>
                  <a:lnTo>
                    <a:pt x="2024" y="4047"/>
                  </a:lnTo>
                  <a:lnTo>
                    <a:pt x="2376" y="3959"/>
                  </a:lnTo>
                  <a:lnTo>
                    <a:pt x="2728" y="3871"/>
                  </a:lnTo>
                  <a:lnTo>
                    <a:pt x="3080" y="3695"/>
                  </a:lnTo>
                  <a:lnTo>
                    <a:pt x="3432" y="3431"/>
                  </a:lnTo>
                  <a:lnTo>
                    <a:pt x="3607" y="3167"/>
                  </a:lnTo>
                  <a:lnTo>
                    <a:pt x="3871" y="2816"/>
                  </a:lnTo>
                  <a:lnTo>
                    <a:pt x="3959" y="2376"/>
                  </a:lnTo>
                  <a:lnTo>
                    <a:pt x="3959" y="2024"/>
                  </a:lnTo>
                  <a:lnTo>
                    <a:pt x="3959" y="1584"/>
                  </a:lnTo>
                  <a:lnTo>
                    <a:pt x="3871" y="1232"/>
                  </a:lnTo>
                  <a:lnTo>
                    <a:pt x="3607" y="880"/>
                  </a:lnTo>
                  <a:lnTo>
                    <a:pt x="3432" y="616"/>
                  </a:lnTo>
                  <a:lnTo>
                    <a:pt x="3080" y="352"/>
                  </a:lnTo>
                  <a:lnTo>
                    <a:pt x="2728" y="176"/>
                  </a:lnTo>
                  <a:lnTo>
                    <a:pt x="2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527375" y="4234250"/>
              <a:ext cx="99000" cy="101200"/>
            </a:xfrm>
            <a:custGeom>
              <a:avLst/>
              <a:gdLst/>
              <a:ahLst/>
              <a:cxnLst/>
              <a:rect l="l" t="t" r="r" b="b"/>
              <a:pathLst>
                <a:path w="3960" h="4048" extrusionOk="0">
                  <a:moveTo>
                    <a:pt x="2024" y="1"/>
                  </a:moveTo>
                  <a:lnTo>
                    <a:pt x="1584" y="89"/>
                  </a:lnTo>
                  <a:lnTo>
                    <a:pt x="1232" y="177"/>
                  </a:lnTo>
                  <a:lnTo>
                    <a:pt x="880" y="353"/>
                  </a:lnTo>
                  <a:lnTo>
                    <a:pt x="528" y="616"/>
                  </a:lnTo>
                  <a:lnTo>
                    <a:pt x="353" y="880"/>
                  </a:lnTo>
                  <a:lnTo>
                    <a:pt x="89" y="1232"/>
                  </a:lnTo>
                  <a:lnTo>
                    <a:pt x="1" y="1672"/>
                  </a:lnTo>
                  <a:lnTo>
                    <a:pt x="1" y="2024"/>
                  </a:lnTo>
                  <a:lnTo>
                    <a:pt x="1" y="2464"/>
                  </a:lnTo>
                  <a:lnTo>
                    <a:pt x="89" y="2816"/>
                  </a:lnTo>
                  <a:lnTo>
                    <a:pt x="353" y="3168"/>
                  </a:lnTo>
                  <a:lnTo>
                    <a:pt x="528" y="3432"/>
                  </a:lnTo>
                  <a:lnTo>
                    <a:pt x="880" y="3695"/>
                  </a:lnTo>
                  <a:lnTo>
                    <a:pt x="1232" y="3871"/>
                  </a:lnTo>
                  <a:lnTo>
                    <a:pt x="1584" y="4047"/>
                  </a:lnTo>
                  <a:lnTo>
                    <a:pt x="2376" y="4047"/>
                  </a:lnTo>
                  <a:lnTo>
                    <a:pt x="2728" y="3871"/>
                  </a:lnTo>
                  <a:lnTo>
                    <a:pt x="3080" y="3695"/>
                  </a:lnTo>
                  <a:lnTo>
                    <a:pt x="3432" y="3432"/>
                  </a:lnTo>
                  <a:lnTo>
                    <a:pt x="3607" y="3168"/>
                  </a:lnTo>
                  <a:lnTo>
                    <a:pt x="3871" y="2816"/>
                  </a:lnTo>
                  <a:lnTo>
                    <a:pt x="3959" y="2464"/>
                  </a:lnTo>
                  <a:lnTo>
                    <a:pt x="3959" y="2024"/>
                  </a:lnTo>
                  <a:lnTo>
                    <a:pt x="3959" y="1672"/>
                  </a:lnTo>
                  <a:lnTo>
                    <a:pt x="3871" y="1232"/>
                  </a:lnTo>
                  <a:lnTo>
                    <a:pt x="3607" y="880"/>
                  </a:lnTo>
                  <a:lnTo>
                    <a:pt x="3432" y="616"/>
                  </a:lnTo>
                  <a:lnTo>
                    <a:pt x="3080" y="353"/>
                  </a:lnTo>
                  <a:lnTo>
                    <a:pt x="2728" y="177"/>
                  </a:lnTo>
                  <a:lnTo>
                    <a:pt x="2376"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4015625" y="5375700"/>
              <a:ext cx="101200" cy="101175"/>
            </a:xfrm>
            <a:custGeom>
              <a:avLst/>
              <a:gdLst/>
              <a:ahLst/>
              <a:cxnLst/>
              <a:rect l="l" t="t" r="r" b="b"/>
              <a:pathLst>
                <a:path w="4048" h="4047" extrusionOk="0">
                  <a:moveTo>
                    <a:pt x="2024" y="0"/>
                  </a:moveTo>
                  <a:lnTo>
                    <a:pt x="1672" y="88"/>
                  </a:lnTo>
                  <a:lnTo>
                    <a:pt x="1232" y="176"/>
                  </a:lnTo>
                  <a:lnTo>
                    <a:pt x="880" y="352"/>
                  </a:lnTo>
                  <a:lnTo>
                    <a:pt x="616" y="616"/>
                  </a:lnTo>
                  <a:lnTo>
                    <a:pt x="352" y="968"/>
                  </a:lnTo>
                  <a:lnTo>
                    <a:pt x="176" y="1232"/>
                  </a:lnTo>
                  <a:lnTo>
                    <a:pt x="88" y="1672"/>
                  </a:lnTo>
                  <a:lnTo>
                    <a:pt x="0" y="2024"/>
                  </a:lnTo>
                  <a:lnTo>
                    <a:pt x="88" y="2464"/>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4015625" y="4806075"/>
              <a:ext cx="101200" cy="101200"/>
            </a:xfrm>
            <a:custGeom>
              <a:avLst/>
              <a:gdLst/>
              <a:ahLst/>
              <a:cxnLst/>
              <a:rect l="l" t="t" r="r" b="b"/>
              <a:pathLst>
                <a:path w="4048" h="4048" extrusionOk="0">
                  <a:moveTo>
                    <a:pt x="1672" y="0"/>
                  </a:moveTo>
                  <a:lnTo>
                    <a:pt x="1232" y="176"/>
                  </a:lnTo>
                  <a:lnTo>
                    <a:pt x="880" y="352"/>
                  </a:lnTo>
                  <a:lnTo>
                    <a:pt x="616" y="616"/>
                  </a:lnTo>
                  <a:lnTo>
                    <a:pt x="352" y="880"/>
                  </a:lnTo>
                  <a:lnTo>
                    <a:pt x="176" y="1232"/>
                  </a:lnTo>
                  <a:lnTo>
                    <a:pt x="88" y="1584"/>
                  </a:lnTo>
                  <a:lnTo>
                    <a:pt x="0" y="2024"/>
                  </a:lnTo>
                  <a:lnTo>
                    <a:pt x="88" y="2376"/>
                  </a:lnTo>
                  <a:lnTo>
                    <a:pt x="176" y="2816"/>
                  </a:lnTo>
                  <a:lnTo>
                    <a:pt x="352" y="3167"/>
                  </a:lnTo>
                  <a:lnTo>
                    <a:pt x="616" y="3431"/>
                  </a:lnTo>
                  <a:lnTo>
                    <a:pt x="880"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015625" y="4234250"/>
              <a:ext cx="101200" cy="101200"/>
            </a:xfrm>
            <a:custGeom>
              <a:avLst/>
              <a:gdLst/>
              <a:ahLst/>
              <a:cxnLst/>
              <a:rect l="l" t="t" r="r" b="b"/>
              <a:pathLst>
                <a:path w="4048" h="4048" extrusionOk="0">
                  <a:moveTo>
                    <a:pt x="2024" y="1"/>
                  </a:moveTo>
                  <a:lnTo>
                    <a:pt x="1672" y="89"/>
                  </a:lnTo>
                  <a:lnTo>
                    <a:pt x="1232" y="177"/>
                  </a:lnTo>
                  <a:lnTo>
                    <a:pt x="880" y="353"/>
                  </a:lnTo>
                  <a:lnTo>
                    <a:pt x="616" y="616"/>
                  </a:lnTo>
                  <a:lnTo>
                    <a:pt x="352" y="880"/>
                  </a:lnTo>
                  <a:lnTo>
                    <a:pt x="176" y="1232"/>
                  </a:lnTo>
                  <a:lnTo>
                    <a:pt x="88" y="1672"/>
                  </a:lnTo>
                  <a:lnTo>
                    <a:pt x="0" y="2024"/>
                  </a:lnTo>
                  <a:lnTo>
                    <a:pt x="88" y="2464"/>
                  </a:lnTo>
                  <a:lnTo>
                    <a:pt x="176" y="2816"/>
                  </a:lnTo>
                  <a:lnTo>
                    <a:pt x="352" y="3168"/>
                  </a:lnTo>
                  <a:lnTo>
                    <a:pt x="616" y="3432"/>
                  </a:lnTo>
                  <a:lnTo>
                    <a:pt x="880"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015625" y="1381750"/>
              <a:ext cx="101200" cy="99000"/>
            </a:xfrm>
            <a:custGeom>
              <a:avLst/>
              <a:gdLst/>
              <a:ahLst/>
              <a:cxnLst/>
              <a:rect l="l" t="t" r="r" b="b"/>
              <a:pathLst>
                <a:path w="4048" h="3960" extrusionOk="0">
                  <a:moveTo>
                    <a:pt x="1672" y="1"/>
                  </a:moveTo>
                  <a:lnTo>
                    <a:pt x="1232" y="89"/>
                  </a:lnTo>
                  <a:lnTo>
                    <a:pt x="880" y="265"/>
                  </a:lnTo>
                  <a:lnTo>
                    <a:pt x="616" y="528"/>
                  </a:lnTo>
                  <a:lnTo>
                    <a:pt x="352" y="880"/>
                  </a:lnTo>
                  <a:lnTo>
                    <a:pt x="176" y="1232"/>
                  </a:lnTo>
                  <a:lnTo>
                    <a:pt x="88" y="1584"/>
                  </a:lnTo>
                  <a:lnTo>
                    <a:pt x="0" y="1936"/>
                  </a:lnTo>
                  <a:lnTo>
                    <a:pt x="88" y="2376"/>
                  </a:lnTo>
                  <a:lnTo>
                    <a:pt x="176" y="2728"/>
                  </a:lnTo>
                  <a:lnTo>
                    <a:pt x="352" y="3080"/>
                  </a:lnTo>
                  <a:lnTo>
                    <a:pt x="616" y="3432"/>
                  </a:lnTo>
                  <a:lnTo>
                    <a:pt x="880"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3036950" y="809925"/>
              <a:ext cx="101175" cy="101200"/>
            </a:xfrm>
            <a:custGeom>
              <a:avLst/>
              <a:gdLst/>
              <a:ahLst/>
              <a:cxnLst/>
              <a:rect l="l" t="t" r="r" b="b"/>
              <a:pathLst>
                <a:path w="4047" h="4048" extrusionOk="0">
                  <a:moveTo>
                    <a:pt x="1583"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583" y="3960"/>
                  </a:lnTo>
                  <a:lnTo>
                    <a:pt x="2023" y="4048"/>
                  </a:lnTo>
                  <a:lnTo>
                    <a:pt x="2375" y="3960"/>
                  </a:lnTo>
                  <a:lnTo>
                    <a:pt x="2815" y="3872"/>
                  </a:lnTo>
                  <a:lnTo>
                    <a:pt x="3167" y="3696"/>
                  </a:lnTo>
                  <a:lnTo>
                    <a:pt x="3431" y="3432"/>
                  </a:lnTo>
                  <a:lnTo>
                    <a:pt x="3695" y="3168"/>
                  </a:lnTo>
                  <a:lnTo>
                    <a:pt x="3871" y="2816"/>
                  </a:lnTo>
                  <a:lnTo>
                    <a:pt x="3959" y="2376"/>
                  </a:lnTo>
                  <a:lnTo>
                    <a:pt x="4047" y="2024"/>
                  </a:lnTo>
                  <a:lnTo>
                    <a:pt x="3959" y="1584"/>
                  </a:lnTo>
                  <a:lnTo>
                    <a:pt x="3871" y="1232"/>
                  </a:lnTo>
                  <a:lnTo>
                    <a:pt x="3695" y="881"/>
                  </a:lnTo>
                  <a:lnTo>
                    <a:pt x="3431" y="617"/>
                  </a:lnTo>
                  <a:lnTo>
                    <a:pt x="3167" y="353"/>
                  </a:lnTo>
                  <a:lnTo>
                    <a:pt x="2815" y="177"/>
                  </a:lnTo>
                  <a:lnTo>
                    <a:pt x="2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036950" y="238125"/>
              <a:ext cx="101175" cy="101175"/>
            </a:xfrm>
            <a:custGeom>
              <a:avLst/>
              <a:gdLst/>
              <a:ahLst/>
              <a:cxnLst/>
              <a:rect l="l" t="t" r="r" b="b"/>
              <a:pathLst>
                <a:path w="4047" h="4047" extrusionOk="0">
                  <a:moveTo>
                    <a:pt x="2023" y="0"/>
                  </a:moveTo>
                  <a:lnTo>
                    <a:pt x="1583"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583" y="4047"/>
                  </a:lnTo>
                  <a:lnTo>
                    <a:pt x="2375" y="4047"/>
                  </a:lnTo>
                  <a:lnTo>
                    <a:pt x="2815" y="3871"/>
                  </a:lnTo>
                  <a:lnTo>
                    <a:pt x="3167" y="3695"/>
                  </a:lnTo>
                  <a:lnTo>
                    <a:pt x="3431" y="3431"/>
                  </a:lnTo>
                  <a:lnTo>
                    <a:pt x="3695" y="3167"/>
                  </a:lnTo>
                  <a:lnTo>
                    <a:pt x="3871" y="2815"/>
                  </a:lnTo>
                  <a:lnTo>
                    <a:pt x="3959" y="2463"/>
                  </a:lnTo>
                  <a:lnTo>
                    <a:pt x="4047" y="2023"/>
                  </a:lnTo>
                  <a:lnTo>
                    <a:pt x="3959" y="1671"/>
                  </a:lnTo>
                  <a:lnTo>
                    <a:pt x="3871" y="1232"/>
                  </a:lnTo>
                  <a:lnTo>
                    <a:pt x="3695" y="880"/>
                  </a:lnTo>
                  <a:lnTo>
                    <a:pt x="3431" y="616"/>
                  </a:lnTo>
                  <a:lnTo>
                    <a:pt x="3167" y="352"/>
                  </a:lnTo>
                  <a:lnTo>
                    <a:pt x="2815" y="176"/>
                  </a:lnTo>
                  <a:lnTo>
                    <a:pt x="2375" y="88"/>
                  </a:ln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527375" y="809925"/>
              <a:ext cx="99000" cy="101200"/>
            </a:xfrm>
            <a:custGeom>
              <a:avLst/>
              <a:gdLst/>
              <a:ahLst/>
              <a:cxnLst/>
              <a:rect l="l" t="t" r="r" b="b"/>
              <a:pathLst>
                <a:path w="3960" h="4048" extrusionOk="0">
                  <a:moveTo>
                    <a:pt x="1584" y="1"/>
                  </a:moveTo>
                  <a:lnTo>
                    <a:pt x="1232" y="177"/>
                  </a:lnTo>
                  <a:lnTo>
                    <a:pt x="880" y="353"/>
                  </a:lnTo>
                  <a:lnTo>
                    <a:pt x="528" y="617"/>
                  </a:lnTo>
                  <a:lnTo>
                    <a:pt x="353" y="881"/>
                  </a:lnTo>
                  <a:lnTo>
                    <a:pt x="89" y="1232"/>
                  </a:lnTo>
                  <a:lnTo>
                    <a:pt x="1" y="1584"/>
                  </a:lnTo>
                  <a:lnTo>
                    <a:pt x="1" y="2024"/>
                  </a:lnTo>
                  <a:lnTo>
                    <a:pt x="1" y="2376"/>
                  </a:lnTo>
                  <a:lnTo>
                    <a:pt x="89" y="2816"/>
                  </a:lnTo>
                  <a:lnTo>
                    <a:pt x="353" y="3168"/>
                  </a:lnTo>
                  <a:lnTo>
                    <a:pt x="528" y="3432"/>
                  </a:lnTo>
                  <a:lnTo>
                    <a:pt x="880" y="3696"/>
                  </a:lnTo>
                  <a:lnTo>
                    <a:pt x="1232" y="3872"/>
                  </a:lnTo>
                  <a:lnTo>
                    <a:pt x="1584" y="3960"/>
                  </a:lnTo>
                  <a:lnTo>
                    <a:pt x="2024" y="4048"/>
                  </a:lnTo>
                  <a:lnTo>
                    <a:pt x="2376" y="3960"/>
                  </a:lnTo>
                  <a:lnTo>
                    <a:pt x="2728" y="3872"/>
                  </a:lnTo>
                  <a:lnTo>
                    <a:pt x="3080" y="3696"/>
                  </a:lnTo>
                  <a:lnTo>
                    <a:pt x="3432" y="3432"/>
                  </a:lnTo>
                  <a:lnTo>
                    <a:pt x="3607" y="3168"/>
                  </a:lnTo>
                  <a:lnTo>
                    <a:pt x="3871" y="2816"/>
                  </a:lnTo>
                  <a:lnTo>
                    <a:pt x="3959" y="2376"/>
                  </a:lnTo>
                  <a:lnTo>
                    <a:pt x="3959" y="2024"/>
                  </a:lnTo>
                  <a:lnTo>
                    <a:pt x="3959" y="1584"/>
                  </a:lnTo>
                  <a:lnTo>
                    <a:pt x="3871" y="1232"/>
                  </a:lnTo>
                  <a:lnTo>
                    <a:pt x="3607" y="881"/>
                  </a:lnTo>
                  <a:lnTo>
                    <a:pt x="3432" y="617"/>
                  </a:lnTo>
                  <a:lnTo>
                    <a:pt x="3080" y="353"/>
                  </a:lnTo>
                  <a:lnTo>
                    <a:pt x="2728" y="177"/>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27375" y="238125"/>
              <a:ext cx="99000" cy="101175"/>
            </a:xfrm>
            <a:custGeom>
              <a:avLst/>
              <a:gdLst/>
              <a:ahLst/>
              <a:cxnLst/>
              <a:rect l="l" t="t" r="r" b="b"/>
              <a:pathLst>
                <a:path w="3960" h="4047" extrusionOk="0">
                  <a:moveTo>
                    <a:pt x="2024" y="0"/>
                  </a:moveTo>
                  <a:lnTo>
                    <a:pt x="1584" y="88"/>
                  </a:lnTo>
                  <a:lnTo>
                    <a:pt x="1232" y="176"/>
                  </a:lnTo>
                  <a:lnTo>
                    <a:pt x="880" y="352"/>
                  </a:lnTo>
                  <a:lnTo>
                    <a:pt x="528" y="616"/>
                  </a:lnTo>
                  <a:lnTo>
                    <a:pt x="353" y="880"/>
                  </a:lnTo>
                  <a:lnTo>
                    <a:pt x="89" y="1232"/>
                  </a:lnTo>
                  <a:lnTo>
                    <a:pt x="1" y="1671"/>
                  </a:lnTo>
                  <a:lnTo>
                    <a:pt x="1" y="2023"/>
                  </a:lnTo>
                  <a:lnTo>
                    <a:pt x="1" y="2463"/>
                  </a:lnTo>
                  <a:lnTo>
                    <a:pt x="89" y="2815"/>
                  </a:lnTo>
                  <a:lnTo>
                    <a:pt x="353" y="3167"/>
                  </a:lnTo>
                  <a:lnTo>
                    <a:pt x="528" y="3431"/>
                  </a:lnTo>
                  <a:lnTo>
                    <a:pt x="880" y="3695"/>
                  </a:lnTo>
                  <a:lnTo>
                    <a:pt x="1232" y="3871"/>
                  </a:lnTo>
                  <a:lnTo>
                    <a:pt x="1584" y="4047"/>
                  </a:lnTo>
                  <a:lnTo>
                    <a:pt x="2376" y="4047"/>
                  </a:lnTo>
                  <a:lnTo>
                    <a:pt x="2728" y="3871"/>
                  </a:lnTo>
                  <a:lnTo>
                    <a:pt x="3080" y="3695"/>
                  </a:lnTo>
                  <a:lnTo>
                    <a:pt x="3432" y="3431"/>
                  </a:lnTo>
                  <a:lnTo>
                    <a:pt x="3607" y="3167"/>
                  </a:lnTo>
                  <a:lnTo>
                    <a:pt x="3871" y="2815"/>
                  </a:lnTo>
                  <a:lnTo>
                    <a:pt x="3959" y="2463"/>
                  </a:lnTo>
                  <a:lnTo>
                    <a:pt x="3959" y="2023"/>
                  </a:lnTo>
                  <a:lnTo>
                    <a:pt x="3959" y="1671"/>
                  </a:lnTo>
                  <a:lnTo>
                    <a:pt x="3871" y="1232"/>
                  </a:lnTo>
                  <a:lnTo>
                    <a:pt x="3607" y="880"/>
                  </a:lnTo>
                  <a:lnTo>
                    <a:pt x="3432" y="616"/>
                  </a:lnTo>
                  <a:lnTo>
                    <a:pt x="3080" y="352"/>
                  </a:lnTo>
                  <a:lnTo>
                    <a:pt x="2728" y="176"/>
                  </a:lnTo>
                  <a:lnTo>
                    <a:pt x="2376"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4015625" y="809925"/>
              <a:ext cx="101200" cy="101200"/>
            </a:xfrm>
            <a:custGeom>
              <a:avLst/>
              <a:gdLst/>
              <a:ahLst/>
              <a:cxnLst/>
              <a:rect l="l" t="t" r="r" b="b"/>
              <a:pathLst>
                <a:path w="4048" h="4048" extrusionOk="0">
                  <a:moveTo>
                    <a:pt x="1672" y="1"/>
                  </a:moveTo>
                  <a:lnTo>
                    <a:pt x="1232" y="177"/>
                  </a:lnTo>
                  <a:lnTo>
                    <a:pt x="880" y="353"/>
                  </a:lnTo>
                  <a:lnTo>
                    <a:pt x="616" y="617"/>
                  </a:lnTo>
                  <a:lnTo>
                    <a:pt x="352" y="881"/>
                  </a:lnTo>
                  <a:lnTo>
                    <a:pt x="176" y="1232"/>
                  </a:lnTo>
                  <a:lnTo>
                    <a:pt x="88" y="1584"/>
                  </a:lnTo>
                  <a:lnTo>
                    <a:pt x="0" y="2024"/>
                  </a:lnTo>
                  <a:lnTo>
                    <a:pt x="88" y="2376"/>
                  </a:lnTo>
                  <a:lnTo>
                    <a:pt x="176" y="2816"/>
                  </a:lnTo>
                  <a:lnTo>
                    <a:pt x="352" y="3168"/>
                  </a:lnTo>
                  <a:lnTo>
                    <a:pt x="616" y="3432"/>
                  </a:lnTo>
                  <a:lnTo>
                    <a:pt x="880"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4015625" y="238125"/>
              <a:ext cx="101200" cy="101175"/>
            </a:xfrm>
            <a:custGeom>
              <a:avLst/>
              <a:gdLst/>
              <a:ahLst/>
              <a:cxnLst/>
              <a:rect l="l" t="t" r="r" b="b"/>
              <a:pathLst>
                <a:path w="4048" h="4047" extrusionOk="0">
                  <a:moveTo>
                    <a:pt x="2024" y="0"/>
                  </a:moveTo>
                  <a:lnTo>
                    <a:pt x="1672" y="88"/>
                  </a:lnTo>
                  <a:lnTo>
                    <a:pt x="1232" y="176"/>
                  </a:lnTo>
                  <a:lnTo>
                    <a:pt x="880" y="352"/>
                  </a:lnTo>
                  <a:lnTo>
                    <a:pt x="616" y="616"/>
                  </a:lnTo>
                  <a:lnTo>
                    <a:pt x="352" y="880"/>
                  </a:lnTo>
                  <a:lnTo>
                    <a:pt x="176" y="1232"/>
                  </a:lnTo>
                  <a:lnTo>
                    <a:pt x="88" y="1671"/>
                  </a:lnTo>
                  <a:lnTo>
                    <a:pt x="0" y="2023"/>
                  </a:lnTo>
                  <a:lnTo>
                    <a:pt x="88" y="2463"/>
                  </a:lnTo>
                  <a:lnTo>
                    <a:pt x="176" y="2815"/>
                  </a:lnTo>
                  <a:lnTo>
                    <a:pt x="352" y="3167"/>
                  </a:lnTo>
                  <a:lnTo>
                    <a:pt x="616" y="3431"/>
                  </a:lnTo>
                  <a:lnTo>
                    <a:pt x="880"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4481875" y="3664625"/>
              <a:ext cx="101175" cy="99000"/>
            </a:xfrm>
            <a:custGeom>
              <a:avLst/>
              <a:gdLst/>
              <a:ahLst/>
              <a:cxnLst/>
              <a:rect l="l" t="t" r="r" b="b"/>
              <a:pathLst>
                <a:path w="4047" h="3960" extrusionOk="0">
                  <a:moveTo>
                    <a:pt x="1672" y="1"/>
                  </a:moveTo>
                  <a:lnTo>
                    <a:pt x="1232" y="177"/>
                  </a:lnTo>
                  <a:lnTo>
                    <a:pt x="968" y="353"/>
                  </a:lnTo>
                  <a:lnTo>
                    <a:pt x="616" y="529"/>
                  </a:lnTo>
                  <a:lnTo>
                    <a:pt x="352" y="881"/>
                  </a:lnTo>
                  <a:lnTo>
                    <a:pt x="176" y="1232"/>
                  </a:lnTo>
                  <a:lnTo>
                    <a:pt x="88" y="1584"/>
                  </a:lnTo>
                  <a:lnTo>
                    <a:pt x="0" y="2024"/>
                  </a:lnTo>
                  <a:lnTo>
                    <a:pt x="88" y="2376"/>
                  </a:lnTo>
                  <a:lnTo>
                    <a:pt x="176" y="2816"/>
                  </a:lnTo>
                  <a:lnTo>
                    <a:pt x="352" y="3080"/>
                  </a:lnTo>
                  <a:lnTo>
                    <a:pt x="616" y="3432"/>
                  </a:lnTo>
                  <a:lnTo>
                    <a:pt x="968" y="3696"/>
                  </a:lnTo>
                  <a:lnTo>
                    <a:pt x="1232" y="3872"/>
                  </a:lnTo>
                  <a:lnTo>
                    <a:pt x="1672" y="3960"/>
                  </a:lnTo>
                  <a:lnTo>
                    <a:pt x="2464" y="3960"/>
                  </a:lnTo>
                  <a:lnTo>
                    <a:pt x="2815" y="3872"/>
                  </a:lnTo>
                  <a:lnTo>
                    <a:pt x="3167" y="3696"/>
                  </a:lnTo>
                  <a:lnTo>
                    <a:pt x="3431" y="3432"/>
                  </a:lnTo>
                  <a:lnTo>
                    <a:pt x="3695" y="3080"/>
                  </a:lnTo>
                  <a:lnTo>
                    <a:pt x="3871" y="2816"/>
                  </a:lnTo>
                  <a:lnTo>
                    <a:pt x="4047" y="2376"/>
                  </a:lnTo>
                  <a:lnTo>
                    <a:pt x="4047" y="2024"/>
                  </a:lnTo>
                  <a:lnTo>
                    <a:pt x="4047" y="1584"/>
                  </a:lnTo>
                  <a:lnTo>
                    <a:pt x="3871" y="1232"/>
                  </a:lnTo>
                  <a:lnTo>
                    <a:pt x="3695" y="881"/>
                  </a:lnTo>
                  <a:lnTo>
                    <a:pt x="3431" y="529"/>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4481875" y="30928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584"/>
                  </a:lnTo>
                  <a:lnTo>
                    <a:pt x="0" y="2023"/>
                  </a:lnTo>
                  <a:lnTo>
                    <a:pt x="88" y="2463"/>
                  </a:lnTo>
                  <a:lnTo>
                    <a:pt x="176" y="2815"/>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5"/>
                  </a:lnTo>
                  <a:lnTo>
                    <a:pt x="4047" y="2463"/>
                  </a:lnTo>
                  <a:lnTo>
                    <a:pt x="4047" y="2023"/>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481875" y="2523200"/>
              <a:ext cx="101175" cy="98975"/>
            </a:xfrm>
            <a:custGeom>
              <a:avLst/>
              <a:gdLst/>
              <a:ahLst/>
              <a:cxnLst/>
              <a:rect l="l" t="t" r="r" b="b"/>
              <a:pathLst>
                <a:path w="4047" h="3959" extrusionOk="0">
                  <a:moveTo>
                    <a:pt x="1672" y="0"/>
                  </a:moveTo>
                  <a:lnTo>
                    <a:pt x="1232" y="88"/>
                  </a:lnTo>
                  <a:lnTo>
                    <a:pt x="968" y="352"/>
                  </a:lnTo>
                  <a:lnTo>
                    <a:pt x="616" y="528"/>
                  </a:lnTo>
                  <a:lnTo>
                    <a:pt x="352" y="880"/>
                  </a:lnTo>
                  <a:lnTo>
                    <a:pt x="176" y="1232"/>
                  </a:lnTo>
                  <a:lnTo>
                    <a:pt x="88" y="1584"/>
                  </a:lnTo>
                  <a:lnTo>
                    <a:pt x="0" y="2024"/>
                  </a:lnTo>
                  <a:lnTo>
                    <a:pt x="88" y="2375"/>
                  </a:lnTo>
                  <a:lnTo>
                    <a:pt x="176" y="2727"/>
                  </a:lnTo>
                  <a:lnTo>
                    <a:pt x="352" y="3079"/>
                  </a:lnTo>
                  <a:lnTo>
                    <a:pt x="616" y="3431"/>
                  </a:lnTo>
                  <a:lnTo>
                    <a:pt x="968" y="3607"/>
                  </a:lnTo>
                  <a:lnTo>
                    <a:pt x="1232" y="3871"/>
                  </a:lnTo>
                  <a:lnTo>
                    <a:pt x="1672" y="3959"/>
                  </a:lnTo>
                  <a:lnTo>
                    <a:pt x="2464" y="3959"/>
                  </a:lnTo>
                  <a:lnTo>
                    <a:pt x="2815" y="3871"/>
                  </a:lnTo>
                  <a:lnTo>
                    <a:pt x="3167" y="3607"/>
                  </a:lnTo>
                  <a:lnTo>
                    <a:pt x="3431" y="3431"/>
                  </a:lnTo>
                  <a:lnTo>
                    <a:pt x="3695" y="3079"/>
                  </a:lnTo>
                  <a:lnTo>
                    <a:pt x="3871" y="2727"/>
                  </a:lnTo>
                  <a:lnTo>
                    <a:pt x="4047" y="2375"/>
                  </a:lnTo>
                  <a:lnTo>
                    <a:pt x="4047" y="2024"/>
                  </a:lnTo>
                  <a:lnTo>
                    <a:pt x="4047" y="1584"/>
                  </a:lnTo>
                  <a:lnTo>
                    <a:pt x="3871" y="1232"/>
                  </a:lnTo>
                  <a:lnTo>
                    <a:pt x="3695" y="880"/>
                  </a:lnTo>
                  <a:lnTo>
                    <a:pt x="3431" y="528"/>
                  </a:lnTo>
                  <a:lnTo>
                    <a:pt x="3167" y="352"/>
                  </a:lnTo>
                  <a:lnTo>
                    <a:pt x="2815" y="88"/>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481875" y="1951375"/>
              <a:ext cx="101175" cy="101200"/>
            </a:xfrm>
            <a:custGeom>
              <a:avLst/>
              <a:gdLst/>
              <a:ahLst/>
              <a:cxnLst/>
              <a:rect l="l" t="t" r="r" b="b"/>
              <a:pathLst>
                <a:path w="4047" h="4048" extrusionOk="0">
                  <a:moveTo>
                    <a:pt x="2024" y="0"/>
                  </a:moveTo>
                  <a:lnTo>
                    <a:pt x="1672" y="88"/>
                  </a:lnTo>
                  <a:lnTo>
                    <a:pt x="1232" y="176"/>
                  </a:lnTo>
                  <a:lnTo>
                    <a:pt x="968" y="352"/>
                  </a:lnTo>
                  <a:lnTo>
                    <a:pt x="616" y="616"/>
                  </a:lnTo>
                  <a:lnTo>
                    <a:pt x="352" y="880"/>
                  </a:lnTo>
                  <a:lnTo>
                    <a:pt x="176" y="1232"/>
                  </a:lnTo>
                  <a:lnTo>
                    <a:pt x="88" y="1584"/>
                  </a:lnTo>
                  <a:lnTo>
                    <a:pt x="0" y="2024"/>
                  </a:lnTo>
                  <a:lnTo>
                    <a:pt x="88" y="2464"/>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464"/>
                  </a:lnTo>
                  <a:lnTo>
                    <a:pt x="4047" y="2024"/>
                  </a:lnTo>
                  <a:lnTo>
                    <a:pt x="4047" y="1584"/>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481875" y="1381750"/>
              <a:ext cx="101175" cy="99000"/>
            </a:xfrm>
            <a:custGeom>
              <a:avLst/>
              <a:gdLst/>
              <a:ahLst/>
              <a:cxnLst/>
              <a:rect l="l" t="t" r="r" b="b"/>
              <a:pathLst>
                <a:path w="4047" h="3960" extrusionOk="0">
                  <a:moveTo>
                    <a:pt x="1672" y="1"/>
                  </a:moveTo>
                  <a:lnTo>
                    <a:pt x="1232" y="89"/>
                  </a:lnTo>
                  <a:lnTo>
                    <a:pt x="968" y="265"/>
                  </a:lnTo>
                  <a:lnTo>
                    <a:pt x="616" y="528"/>
                  </a:lnTo>
                  <a:lnTo>
                    <a:pt x="352" y="880"/>
                  </a:lnTo>
                  <a:lnTo>
                    <a:pt x="176" y="1232"/>
                  </a:lnTo>
                  <a:lnTo>
                    <a:pt x="88" y="1584"/>
                  </a:lnTo>
                  <a:lnTo>
                    <a:pt x="0" y="1936"/>
                  </a:lnTo>
                  <a:lnTo>
                    <a:pt x="88" y="2376"/>
                  </a:lnTo>
                  <a:lnTo>
                    <a:pt x="176" y="2728"/>
                  </a:lnTo>
                  <a:lnTo>
                    <a:pt x="352" y="3080"/>
                  </a:lnTo>
                  <a:lnTo>
                    <a:pt x="616" y="3432"/>
                  </a:lnTo>
                  <a:lnTo>
                    <a:pt x="968" y="3607"/>
                  </a:lnTo>
                  <a:lnTo>
                    <a:pt x="1232" y="3783"/>
                  </a:lnTo>
                  <a:lnTo>
                    <a:pt x="1672" y="3959"/>
                  </a:lnTo>
                  <a:lnTo>
                    <a:pt x="2464" y="3959"/>
                  </a:lnTo>
                  <a:lnTo>
                    <a:pt x="2815" y="3783"/>
                  </a:lnTo>
                  <a:lnTo>
                    <a:pt x="3167" y="3607"/>
                  </a:lnTo>
                  <a:lnTo>
                    <a:pt x="3431" y="3432"/>
                  </a:lnTo>
                  <a:lnTo>
                    <a:pt x="3695" y="3080"/>
                  </a:lnTo>
                  <a:lnTo>
                    <a:pt x="3871" y="2728"/>
                  </a:lnTo>
                  <a:lnTo>
                    <a:pt x="4047" y="2376"/>
                  </a:lnTo>
                  <a:lnTo>
                    <a:pt x="4047" y="1936"/>
                  </a:lnTo>
                  <a:lnTo>
                    <a:pt x="4047" y="1584"/>
                  </a:lnTo>
                  <a:lnTo>
                    <a:pt x="3871" y="1232"/>
                  </a:lnTo>
                  <a:lnTo>
                    <a:pt x="3695" y="880"/>
                  </a:lnTo>
                  <a:lnTo>
                    <a:pt x="3431" y="528"/>
                  </a:lnTo>
                  <a:lnTo>
                    <a:pt x="3167" y="265"/>
                  </a:lnTo>
                  <a:lnTo>
                    <a:pt x="2815" y="89"/>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4481875" y="5375700"/>
              <a:ext cx="101175" cy="101175"/>
            </a:xfrm>
            <a:custGeom>
              <a:avLst/>
              <a:gdLst/>
              <a:ahLst/>
              <a:cxnLst/>
              <a:rect l="l" t="t" r="r" b="b"/>
              <a:pathLst>
                <a:path w="4047" h="4047" extrusionOk="0">
                  <a:moveTo>
                    <a:pt x="2024" y="0"/>
                  </a:moveTo>
                  <a:lnTo>
                    <a:pt x="1672" y="88"/>
                  </a:lnTo>
                  <a:lnTo>
                    <a:pt x="1232" y="176"/>
                  </a:lnTo>
                  <a:lnTo>
                    <a:pt x="968" y="352"/>
                  </a:lnTo>
                  <a:lnTo>
                    <a:pt x="616" y="616"/>
                  </a:lnTo>
                  <a:lnTo>
                    <a:pt x="352" y="968"/>
                  </a:lnTo>
                  <a:lnTo>
                    <a:pt x="176" y="1232"/>
                  </a:lnTo>
                  <a:lnTo>
                    <a:pt x="88" y="1672"/>
                  </a:lnTo>
                  <a:lnTo>
                    <a:pt x="0" y="2024"/>
                  </a:lnTo>
                  <a:lnTo>
                    <a:pt x="88" y="2464"/>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4"/>
                  </a:lnTo>
                  <a:lnTo>
                    <a:pt x="4047" y="2024"/>
                  </a:lnTo>
                  <a:lnTo>
                    <a:pt x="4047" y="1672"/>
                  </a:lnTo>
                  <a:lnTo>
                    <a:pt x="3871" y="1232"/>
                  </a:lnTo>
                  <a:lnTo>
                    <a:pt x="3695" y="968"/>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4481875" y="4806075"/>
              <a:ext cx="101175" cy="101200"/>
            </a:xfrm>
            <a:custGeom>
              <a:avLst/>
              <a:gdLst/>
              <a:ahLst/>
              <a:cxnLst/>
              <a:rect l="l" t="t" r="r" b="b"/>
              <a:pathLst>
                <a:path w="4047" h="4048" extrusionOk="0">
                  <a:moveTo>
                    <a:pt x="1672" y="0"/>
                  </a:moveTo>
                  <a:lnTo>
                    <a:pt x="1232" y="176"/>
                  </a:lnTo>
                  <a:lnTo>
                    <a:pt x="968" y="352"/>
                  </a:lnTo>
                  <a:lnTo>
                    <a:pt x="616" y="616"/>
                  </a:lnTo>
                  <a:lnTo>
                    <a:pt x="352" y="880"/>
                  </a:lnTo>
                  <a:lnTo>
                    <a:pt x="176" y="1232"/>
                  </a:lnTo>
                  <a:lnTo>
                    <a:pt x="88" y="1584"/>
                  </a:lnTo>
                  <a:lnTo>
                    <a:pt x="0" y="2024"/>
                  </a:lnTo>
                  <a:lnTo>
                    <a:pt x="88" y="2376"/>
                  </a:lnTo>
                  <a:lnTo>
                    <a:pt x="176" y="2816"/>
                  </a:lnTo>
                  <a:lnTo>
                    <a:pt x="352" y="3167"/>
                  </a:lnTo>
                  <a:lnTo>
                    <a:pt x="616" y="3431"/>
                  </a:lnTo>
                  <a:lnTo>
                    <a:pt x="968" y="3695"/>
                  </a:lnTo>
                  <a:lnTo>
                    <a:pt x="1232" y="3871"/>
                  </a:lnTo>
                  <a:lnTo>
                    <a:pt x="1672" y="3959"/>
                  </a:lnTo>
                  <a:lnTo>
                    <a:pt x="2024" y="4047"/>
                  </a:lnTo>
                  <a:lnTo>
                    <a:pt x="2464" y="3959"/>
                  </a:lnTo>
                  <a:lnTo>
                    <a:pt x="2815" y="3871"/>
                  </a:lnTo>
                  <a:lnTo>
                    <a:pt x="3167" y="3695"/>
                  </a:lnTo>
                  <a:lnTo>
                    <a:pt x="3431" y="3431"/>
                  </a:lnTo>
                  <a:lnTo>
                    <a:pt x="3695" y="3167"/>
                  </a:lnTo>
                  <a:lnTo>
                    <a:pt x="3871" y="2816"/>
                  </a:lnTo>
                  <a:lnTo>
                    <a:pt x="4047" y="2376"/>
                  </a:lnTo>
                  <a:lnTo>
                    <a:pt x="4047" y="2024"/>
                  </a:lnTo>
                  <a:lnTo>
                    <a:pt x="4047" y="1584"/>
                  </a:lnTo>
                  <a:lnTo>
                    <a:pt x="3871" y="1232"/>
                  </a:lnTo>
                  <a:lnTo>
                    <a:pt x="3695" y="880"/>
                  </a:lnTo>
                  <a:lnTo>
                    <a:pt x="3431" y="616"/>
                  </a:lnTo>
                  <a:lnTo>
                    <a:pt x="3167" y="352"/>
                  </a:lnTo>
                  <a:lnTo>
                    <a:pt x="2815" y="176"/>
                  </a:lnTo>
                  <a:lnTo>
                    <a:pt x="2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4481875" y="4234250"/>
              <a:ext cx="101175" cy="101200"/>
            </a:xfrm>
            <a:custGeom>
              <a:avLst/>
              <a:gdLst/>
              <a:ahLst/>
              <a:cxnLst/>
              <a:rect l="l" t="t" r="r" b="b"/>
              <a:pathLst>
                <a:path w="4047" h="4048" extrusionOk="0">
                  <a:moveTo>
                    <a:pt x="2024" y="1"/>
                  </a:moveTo>
                  <a:lnTo>
                    <a:pt x="1672" y="89"/>
                  </a:lnTo>
                  <a:lnTo>
                    <a:pt x="1232" y="177"/>
                  </a:lnTo>
                  <a:lnTo>
                    <a:pt x="968" y="353"/>
                  </a:lnTo>
                  <a:lnTo>
                    <a:pt x="616" y="616"/>
                  </a:lnTo>
                  <a:lnTo>
                    <a:pt x="352" y="880"/>
                  </a:lnTo>
                  <a:lnTo>
                    <a:pt x="176" y="1232"/>
                  </a:lnTo>
                  <a:lnTo>
                    <a:pt x="88" y="1672"/>
                  </a:lnTo>
                  <a:lnTo>
                    <a:pt x="0" y="2024"/>
                  </a:lnTo>
                  <a:lnTo>
                    <a:pt x="88" y="2464"/>
                  </a:lnTo>
                  <a:lnTo>
                    <a:pt x="176" y="2816"/>
                  </a:lnTo>
                  <a:lnTo>
                    <a:pt x="352" y="3168"/>
                  </a:lnTo>
                  <a:lnTo>
                    <a:pt x="616" y="3432"/>
                  </a:lnTo>
                  <a:lnTo>
                    <a:pt x="968" y="3695"/>
                  </a:lnTo>
                  <a:lnTo>
                    <a:pt x="1232" y="3871"/>
                  </a:lnTo>
                  <a:lnTo>
                    <a:pt x="1672" y="4047"/>
                  </a:lnTo>
                  <a:lnTo>
                    <a:pt x="2464" y="4047"/>
                  </a:lnTo>
                  <a:lnTo>
                    <a:pt x="2815" y="3871"/>
                  </a:lnTo>
                  <a:lnTo>
                    <a:pt x="3167" y="3695"/>
                  </a:lnTo>
                  <a:lnTo>
                    <a:pt x="3431" y="3432"/>
                  </a:lnTo>
                  <a:lnTo>
                    <a:pt x="3695" y="3168"/>
                  </a:lnTo>
                  <a:lnTo>
                    <a:pt x="3871" y="2816"/>
                  </a:lnTo>
                  <a:lnTo>
                    <a:pt x="4047" y="2464"/>
                  </a:lnTo>
                  <a:lnTo>
                    <a:pt x="4047" y="2024"/>
                  </a:lnTo>
                  <a:lnTo>
                    <a:pt x="4047" y="1672"/>
                  </a:lnTo>
                  <a:lnTo>
                    <a:pt x="3871" y="1232"/>
                  </a:lnTo>
                  <a:lnTo>
                    <a:pt x="3695" y="880"/>
                  </a:lnTo>
                  <a:lnTo>
                    <a:pt x="3431" y="616"/>
                  </a:lnTo>
                  <a:lnTo>
                    <a:pt x="3167" y="353"/>
                  </a:lnTo>
                  <a:lnTo>
                    <a:pt x="2815" y="177"/>
                  </a:lnTo>
                  <a:lnTo>
                    <a:pt x="2464" y="89"/>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4481875" y="809925"/>
              <a:ext cx="101175" cy="101200"/>
            </a:xfrm>
            <a:custGeom>
              <a:avLst/>
              <a:gdLst/>
              <a:ahLst/>
              <a:cxnLst/>
              <a:rect l="l" t="t" r="r" b="b"/>
              <a:pathLst>
                <a:path w="4047" h="4048" extrusionOk="0">
                  <a:moveTo>
                    <a:pt x="1672" y="1"/>
                  </a:moveTo>
                  <a:lnTo>
                    <a:pt x="1232" y="177"/>
                  </a:lnTo>
                  <a:lnTo>
                    <a:pt x="968" y="353"/>
                  </a:lnTo>
                  <a:lnTo>
                    <a:pt x="616" y="617"/>
                  </a:lnTo>
                  <a:lnTo>
                    <a:pt x="352" y="881"/>
                  </a:lnTo>
                  <a:lnTo>
                    <a:pt x="176" y="1232"/>
                  </a:lnTo>
                  <a:lnTo>
                    <a:pt x="88" y="1584"/>
                  </a:lnTo>
                  <a:lnTo>
                    <a:pt x="0" y="2024"/>
                  </a:lnTo>
                  <a:lnTo>
                    <a:pt x="88" y="2376"/>
                  </a:lnTo>
                  <a:lnTo>
                    <a:pt x="176" y="2816"/>
                  </a:lnTo>
                  <a:lnTo>
                    <a:pt x="352" y="3168"/>
                  </a:lnTo>
                  <a:lnTo>
                    <a:pt x="616" y="3432"/>
                  </a:lnTo>
                  <a:lnTo>
                    <a:pt x="968" y="3696"/>
                  </a:lnTo>
                  <a:lnTo>
                    <a:pt x="1232" y="3872"/>
                  </a:lnTo>
                  <a:lnTo>
                    <a:pt x="1672" y="3960"/>
                  </a:lnTo>
                  <a:lnTo>
                    <a:pt x="2024" y="4048"/>
                  </a:lnTo>
                  <a:lnTo>
                    <a:pt x="2464" y="3960"/>
                  </a:lnTo>
                  <a:lnTo>
                    <a:pt x="2815" y="3872"/>
                  </a:lnTo>
                  <a:lnTo>
                    <a:pt x="3167" y="3696"/>
                  </a:lnTo>
                  <a:lnTo>
                    <a:pt x="3431" y="3432"/>
                  </a:lnTo>
                  <a:lnTo>
                    <a:pt x="3695" y="3168"/>
                  </a:lnTo>
                  <a:lnTo>
                    <a:pt x="3871" y="2816"/>
                  </a:lnTo>
                  <a:lnTo>
                    <a:pt x="4047" y="2376"/>
                  </a:lnTo>
                  <a:lnTo>
                    <a:pt x="4047" y="2024"/>
                  </a:lnTo>
                  <a:lnTo>
                    <a:pt x="4047" y="1584"/>
                  </a:lnTo>
                  <a:lnTo>
                    <a:pt x="3871" y="1232"/>
                  </a:lnTo>
                  <a:lnTo>
                    <a:pt x="3695" y="881"/>
                  </a:lnTo>
                  <a:lnTo>
                    <a:pt x="3431" y="617"/>
                  </a:lnTo>
                  <a:lnTo>
                    <a:pt x="3167" y="353"/>
                  </a:lnTo>
                  <a:lnTo>
                    <a:pt x="2815" y="177"/>
                  </a:lnTo>
                  <a:lnTo>
                    <a:pt x="2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4481875" y="238125"/>
              <a:ext cx="101175" cy="101175"/>
            </a:xfrm>
            <a:custGeom>
              <a:avLst/>
              <a:gdLst/>
              <a:ahLst/>
              <a:cxnLst/>
              <a:rect l="l" t="t" r="r" b="b"/>
              <a:pathLst>
                <a:path w="4047" h="4047" extrusionOk="0">
                  <a:moveTo>
                    <a:pt x="2024" y="0"/>
                  </a:moveTo>
                  <a:lnTo>
                    <a:pt x="1672" y="88"/>
                  </a:lnTo>
                  <a:lnTo>
                    <a:pt x="1232" y="176"/>
                  </a:lnTo>
                  <a:lnTo>
                    <a:pt x="968" y="352"/>
                  </a:lnTo>
                  <a:lnTo>
                    <a:pt x="616" y="616"/>
                  </a:lnTo>
                  <a:lnTo>
                    <a:pt x="352" y="880"/>
                  </a:lnTo>
                  <a:lnTo>
                    <a:pt x="176" y="1232"/>
                  </a:lnTo>
                  <a:lnTo>
                    <a:pt x="88" y="1671"/>
                  </a:lnTo>
                  <a:lnTo>
                    <a:pt x="0" y="2023"/>
                  </a:lnTo>
                  <a:lnTo>
                    <a:pt x="88" y="2463"/>
                  </a:lnTo>
                  <a:lnTo>
                    <a:pt x="176" y="2815"/>
                  </a:lnTo>
                  <a:lnTo>
                    <a:pt x="352" y="3167"/>
                  </a:lnTo>
                  <a:lnTo>
                    <a:pt x="616" y="3431"/>
                  </a:lnTo>
                  <a:lnTo>
                    <a:pt x="968" y="3695"/>
                  </a:lnTo>
                  <a:lnTo>
                    <a:pt x="1232" y="3871"/>
                  </a:lnTo>
                  <a:lnTo>
                    <a:pt x="1672" y="4047"/>
                  </a:lnTo>
                  <a:lnTo>
                    <a:pt x="2464" y="4047"/>
                  </a:lnTo>
                  <a:lnTo>
                    <a:pt x="2815" y="3871"/>
                  </a:lnTo>
                  <a:lnTo>
                    <a:pt x="3167" y="3695"/>
                  </a:lnTo>
                  <a:lnTo>
                    <a:pt x="3431" y="3431"/>
                  </a:lnTo>
                  <a:lnTo>
                    <a:pt x="3695" y="3167"/>
                  </a:lnTo>
                  <a:lnTo>
                    <a:pt x="3871" y="2815"/>
                  </a:lnTo>
                  <a:lnTo>
                    <a:pt x="4047" y="2463"/>
                  </a:lnTo>
                  <a:lnTo>
                    <a:pt x="4047" y="2023"/>
                  </a:lnTo>
                  <a:lnTo>
                    <a:pt x="4047" y="1671"/>
                  </a:lnTo>
                  <a:lnTo>
                    <a:pt x="3871" y="1232"/>
                  </a:lnTo>
                  <a:lnTo>
                    <a:pt x="3695" y="880"/>
                  </a:lnTo>
                  <a:lnTo>
                    <a:pt x="3431" y="616"/>
                  </a:lnTo>
                  <a:lnTo>
                    <a:pt x="3167" y="352"/>
                  </a:lnTo>
                  <a:lnTo>
                    <a:pt x="2815" y="176"/>
                  </a:lnTo>
                  <a:lnTo>
                    <a:pt x="2464" y="88"/>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0" name="Google Shape;950;p13"/>
          <p:cNvPicPr preferRelativeResize="0"/>
          <p:nvPr/>
        </p:nvPicPr>
        <p:blipFill>
          <a:blip r:embed="rId4">
            <a:alphaModFix/>
          </a:blip>
          <a:stretch>
            <a:fillRect/>
          </a:stretch>
        </p:blipFill>
        <p:spPr>
          <a:xfrm rot="2700000">
            <a:off x="-2759822" y="2973368"/>
            <a:ext cx="3994974" cy="3739456"/>
          </a:xfrm>
          <a:prstGeom prst="rect">
            <a:avLst/>
          </a:prstGeom>
          <a:noFill/>
          <a:ln>
            <a:noFill/>
          </a:ln>
        </p:spPr>
      </p:pic>
      <p:pic>
        <p:nvPicPr>
          <p:cNvPr id="951" name="Google Shape;951;p13"/>
          <p:cNvPicPr preferRelativeResize="0"/>
          <p:nvPr/>
        </p:nvPicPr>
        <p:blipFill>
          <a:blip r:embed="rId3">
            <a:alphaModFix/>
          </a:blip>
          <a:stretch>
            <a:fillRect/>
          </a:stretch>
        </p:blipFill>
        <p:spPr>
          <a:xfrm flipH="1">
            <a:off x="640335" y="4221951"/>
            <a:ext cx="754925" cy="754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4000">
              <a:srgbClr val="431CAB"/>
            </a:gs>
            <a:gs pos="29000">
              <a:srgbClr val="9C57D4">
                <a:lumMod val="93000"/>
              </a:srgbClr>
            </a:gs>
            <a:gs pos="100000">
              <a:srgbClr val="FFDDEF"/>
            </a:gs>
            <a:gs pos="60000">
              <a:srgbClr val="D41C43"/>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500"/>
              <a:buFont typeface="Krona One"/>
              <a:buNone/>
              <a:defRPr sz="25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pic>
        <p:nvPicPr>
          <p:cNvPr id="2" name="Picture 1" descr="A logo for a company">
            <a:extLst>
              <a:ext uri="{FF2B5EF4-FFF2-40B4-BE49-F238E27FC236}">
                <a16:creationId xmlns:a16="http://schemas.microsoft.com/office/drawing/2014/main" id="{ED4B2C27-A877-4985-6050-48B5207F6AB3}"/>
              </a:ext>
            </a:extLst>
          </p:cNvPr>
          <p:cNvPicPr>
            <a:picLocks noChangeAspect="1"/>
          </p:cNvPicPr>
          <p:nvPr userDrawn="1"/>
        </p:nvPicPr>
        <p:blipFill rotWithShape="1">
          <a:blip r:embed="rId18">
            <a:extLst>
              <a:ext uri="{BEBA8EAE-BF5A-486C-A8C5-ECC9F3942E4B}">
                <a14:imgProps xmlns:a14="http://schemas.microsoft.com/office/drawing/2010/main">
                  <a14:imgLayer r:embed="rId19">
                    <a14:imgEffect>
                      <a14:backgroundRemoval t="6207" b="58621" l="35028" r="66667">
                        <a14:foregroundMark x1="62147" y1="37586" x2="62147" y2="37586"/>
                        <a14:foregroundMark x1="62147" y1="40000" x2="62147" y2="40000"/>
                        <a14:foregroundMark x1="58004" y1="58621" x2="58004" y2="58621"/>
                        <a14:foregroundMark x1="35028" y1="30345" x2="35028" y2="30345"/>
                        <a14:backgroundMark x1="33522" y1="31379" x2="33522" y2="31379"/>
                        <a14:backgroundMark x1="33333" y1="31379" x2="33333" y2="31379"/>
                        <a14:backgroundMark x1="32957" y1="32069" x2="32957" y2="32069"/>
                        <a14:backgroundMark x1="34275" y1="31034" x2="34275" y2="31034"/>
                        <a14:backgroundMark x1="34463" y1="31379" x2="34463" y2="31379"/>
                        <a14:backgroundMark x1="34463" y1="31034" x2="34463" y2="31034"/>
                        <a14:backgroundMark x1="34463" y1="31379" x2="34463" y2="31379"/>
                        <a14:backgroundMark x1="34652" y1="31379" x2="34652" y2="31379"/>
                        <a14:backgroundMark x1="34652" y1="31379" x2="34652" y2="31379"/>
                        <a14:backgroundMark x1="34463" y1="30690" x2="34463" y2="30690"/>
                        <a14:backgroundMark x1="34087" y1="30690" x2="34087" y2="30690"/>
                        <a14:backgroundMark x1="34087" y1="30690" x2="34087" y2="30690"/>
                        <a14:backgroundMark x1="34087" y1="30690" x2="34087" y2="30690"/>
                        <a14:backgroundMark x1="34652" y1="30690" x2="34652" y2="30690"/>
                        <a14:backgroundMark x1="34463" y1="30690" x2="34463" y2="30690"/>
                        <a14:backgroundMark x1="34840" y1="30345" x2="34840" y2="30345"/>
                      </a14:backgroundRemoval>
                    </a14:imgEffect>
                  </a14:imgLayer>
                </a14:imgProps>
              </a:ext>
              <a:ext uri="{28A0092B-C50C-407E-A947-70E740481C1C}">
                <a14:useLocalDpi xmlns:a14="http://schemas.microsoft.com/office/drawing/2010/main" val="0"/>
              </a:ext>
            </a:extLst>
          </a:blip>
          <a:srcRect l="32576" t="1" r="29394" b="37772"/>
          <a:stretch/>
        </p:blipFill>
        <p:spPr>
          <a:xfrm>
            <a:off x="8550156" y="4564966"/>
            <a:ext cx="541792" cy="484122"/>
          </a:xfrm>
          <a:prstGeom prst="rect">
            <a:avLst/>
          </a:prstGeom>
        </p:spPr>
      </p:pic>
      <p:pic>
        <p:nvPicPr>
          <p:cNvPr id="3" name="Picture 2">
            <a:extLst>
              <a:ext uri="{FF2B5EF4-FFF2-40B4-BE49-F238E27FC236}">
                <a16:creationId xmlns:a16="http://schemas.microsoft.com/office/drawing/2014/main" id="{82EF348D-77A6-3F64-C26A-3F7B4D664124}"/>
              </a:ext>
            </a:extLst>
          </p:cNvPr>
          <p:cNvPicPr>
            <a:picLocks noChangeAspect="1"/>
          </p:cNvPicPr>
          <p:nvPr userDrawn="1"/>
        </p:nvPicPr>
        <p:blipFill>
          <a:blip r:embed="rId20"/>
          <a:stretch>
            <a:fillRect/>
          </a:stretch>
        </p:blipFill>
        <p:spPr>
          <a:xfrm>
            <a:off x="8102435" y="4651325"/>
            <a:ext cx="365760" cy="365760"/>
          </a:xfrm>
          <a:prstGeom prst="rect">
            <a:avLst/>
          </a:prstGeom>
          <a:solidFill>
            <a:srgbClr val="FFFFFF">
              <a:shade val="85000"/>
            </a:srgbClr>
          </a:solidFill>
          <a:ln w="381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 id="2147483658" r:id="rId8"/>
    <p:sldLayoutId id="2147483659" r:id="rId9"/>
    <p:sldLayoutId id="2147483660" r:id="rId10"/>
    <p:sldLayoutId id="2147483661" r:id="rId11"/>
    <p:sldLayoutId id="2147483663" r:id="rId12"/>
    <p:sldLayoutId id="2147483666" r:id="rId13"/>
    <p:sldLayoutId id="2147483667" r:id="rId14"/>
    <p:sldLayoutId id="2147483668"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www.cgi.com/en/investors/investment-profile"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microsoft.com/office/2007/relationships/hdphoto" Target="../media/hdphoto4.wdp"/><Relationship Id="rId11" Type="http://schemas.openxmlformats.org/officeDocument/2006/relationships/image" Target="../media/image13.png"/><Relationship Id="rId5" Type="http://schemas.openxmlformats.org/officeDocument/2006/relationships/image" Target="../media/image10.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31"/>
          <p:cNvSpPr txBox="1">
            <a:spLocks noGrp="1"/>
          </p:cNvSpPr>
          <p:nvPr>
            <p:ph type="ctrTitle"/>
          </p:nvPr>
        </p:nvSpPr>
        <p:spPr>
          <a:xfrm>
            <a:off x="0" y="1491154"/>
            <a:ext cx="9178500" cy="1577674"/>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ltLang="zh-TW" sz="6600" dirty="0"/>
              <a:t> </a:t>
            </a:r>
            <a:r>
              <a:rPr lang="en-US" altLang="zh-TW" sz="3200" dirty="0"/>
              <a:t>Digital Health Companion </a:t>
            </a:r>
            <a:br>
              <a:rPr lang="en-US" altLang="zh-TW" sz="3200" dirty="0"/>
            </a:br>
            <a:r>
              <a:rPr lang="en-US" altLang="zh-TW" sz="2800" dirty="0"/>
              <a:t>Initial Presentation</a:t>
            </a:r>
            <a:endParaRPr sz="2800" dirty="0"/>
          </a:p>
        </p:txBody>
      </p:sp>
      <p:sp>
        <p:nvSpPr>
          <p:cNvPr id="1842" name="Google Shape;1842;p31"/>
          <p:cNvSpPr txBox="1">
            <a:spLocks noGrp="1"/>
          </p:cNvSpPr>
          <p:nvPr>
            <p:ph type="subTitle" idx="1"/>
          </p:nvPr>
        </p:nvSpPr>
        <p:spPr>
          <a:xfrm>
            <a:off x="1225411" y="3068828"/>
            <a:ext cx="66930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Pentagon Nexus Consulting Group</a:t>
            </a:r>
            <a:endParaRPr dirty="0"/>
          </a:p>
        </p:txBody>
      </p:sp>
      <p:pic>
        <p:nvPicPr>
          <p:cNvPr id="5" name="Picture 4">
            <a:extLst>
              <a:ext uri="{FF2B5EF4-FFF2-40B4-BE49-F238E27FC236}">
                <a16:creationId xmlns:a16="http://schemas.microsoft.com/office/drawing/2014/main" id="{E2EF8EC4-DA28-5461-E21C-09D078ACE8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3750" y1="38000" x2="33750" y2="38000"/>
                        <a14:foregroundMark x1="78750" y1="46000" x2="78750" y2="46000"/>
                        <a14:foregroundMark x1="48750" y1="38500" x2="48750" y2="38500"/>
                        <a14:foregroundMark x1="48000" y1="38500" x2="48000" y2="38500"/>
                        <a14:foregroundMark x1="47500" y1="39250" x2="47500" y2="39250"/>
                        <a14:foregroundMark x1="47500" y1="39500" x2="47500" y2="39500"/>
                        <a14:foregroundMark x1="47500" y1="39500" x2="47500" y2="39500"/>
                        <a14:foregroundMark x1="47500" y1="39500" x2="47500" y2="39500"/>
                        <a14:foregroundMark x1="47500" y1="39500" x2="47500" y2="39500"/>
                        <a14:foregroundMark x1="47000" y1="39750" x2="44750" y2="43500"/>
                        <a14:foregroundMark x1="47000" y1="40250" x2="51750" y2="36500"/>
                        <a14:foregroundMark x1="54250" y1="35000" x2="55750" y2="35250"/>
                        <a14:foregroundMark x1="69000" y1="35750" x2="68250" y2="35750"/>
                        <a14:backgroundMark x1="32750" y1="52250" x2="32750" y2="52250"/>
                        <a14:backgroundMark x1="54750" y1="48250" x2="54750" y2="48250"/>
                        <a14:backgroundMark x1="72000" y1="21500" x2="72000" y2="21500"/>
                        <a14:backgroundMark x1="59250" y1="22250" x2="59250" y2="22250"/>
                        <a14:backgroundMark x1="37500" y1="23000" x2="37500" y2="23000"/>
                        <a14:backgroundMark x1="20000" y1="24000" x2="20000" y2="24000"/>
                        <a14:backgroundMark x1="21250" y1="21750" x2="60000" y2="22000"/>
                        <a14:backgroundMark x1="63750" y1="18750" x2="27500" y2="18500"/>
                        <a14:backgroundMark x1="27500" y1="18500" x2="43500" y2="10250"/>
                        <a14:backgroundMark x1="43500" y1="10250" x2="55000" y2="9500"/>
                        <a14:backgroundMark x1="55000" y1="9500" x2="63000" y2="13250"/>
                        <a14:backgroundMark x1="63000" y1="13250" x2="61000" y2="18750"/>
                        <a14:backgroundMark x1="37250" y1="52750" x2="37250" y2="52750"/>
                        <a14:backgroundMark x1="37250" y1="50000" x2="37250" y2="50000"/>
                        <a14:backgroundMark x1="37250" y1="50000" x2="37250" y2="50000"/>
                        <a14:backgroundMark x1="33750" y1="50000" x2="31750" y2="47000"/>
                        <a14:backgroundMark x1="62750" y1="44750" x2="54000" y2="45750"/>
                        <a14:backgroundMark x1="54000" y1="45750" x2="57750" y2="54750"/>
                        <a14:backgroundMark x1="57750" y1="54750" x2="59000" y2="56250"/>
                        <a14:backgroundMark x1="63500" y1="44500" x2="70500" y2="45000"/>
                        <a14:backgroundMark x1="61000" y1="58500" x2="56750" y2="57500"/>
                        <a14:backgroundMark x1="58000" y1="53000" x2="58000" y2="53000"/>
                        <a14:backgroundMark x1="83000" y1="47500" x2="83000" y2="47500"/>
                        <a14:backgroundMark x1="71000" y1="39500" x2="71000" y2="39500"/>
                        <a14:backgroundMark x1="71000" y1="41250" x2="71000" y2="41250"/>
                        <a14:backgroundMark x1="69000" y1="35500" x2="69000" y2="35500"/>
                        <a14:backgroundMark x1="44207" y1="43206" x2="42250" y2="45500"/>
                      </a14:backgroundRemoval>
                    </a14:imgEffect>
                  </a14:imgLayer>
                </a14:imgProps>
              </a:ext>
            </a:extLst>
          </a:blip>
          <a:stretch>
            <a:fillRect/>
          </a:stretch>
        </p:blipFill>
        <p:spPr>
          <a:xfrm>
            <a:off x="3220832" y="-253836"/>
            <a:ext cx="2702159" cy="2702159"/>
          </a:xfrm>
          <a:prstGeom prst="rect">
            <a:avLst/>
          </a:prstGeom>
        </p:spPr>
      </p:pic>
      <p:sp>
        <p:nvSpPr>
          <p:cNvPr id="2" name="TextBox 1">
            <a:extLst>
              <a:ext uri="{FF2B5EF4-FFF2-40B4-BE49-F238E27FC236}">
                <a16:creationId xmlns:a16="http://schemas.microsoft.com/office/drawing/2014/main" id="{76B248F1-8531-B1A8-F968-BE4A3B9E43D5}"/>
              </a:ext>
            </a:extLst>
          </p:cNvPr>
          <p:cNvSpPr txBox="1"/>
          <p:nvPr/>
        </p:nvSpPr>
        <p:spPr>
          <a:xfrm>
            <a:off x="3354156" y="3686472"/>
            <a:ext cx="2470188" cy="1172757"/>
          </a:xfrm>
          <a:prstGeom prst="rect">
            <a:avLst/>
          </a:prstGeom>
          <a:noFill/>
        </p:spPr>
        <p:txBody>
          <a:bodyPr wrap="square" rtlCol="0">
            <a:spAutoFit/>
          </a:bodyPr>
          <a:lstStyle/>
          <a:p>
            <a:pPr>
              <a:lnSpc>
                <a:spcPts val="1000"/>
              </a:lnSpc>
              <a:spcAft>
                <a:spcPts val="800"/>
              </a:spcAft>
            </a:pP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Simon </a:t>
            </a:r>
            <a:r>
              <a:rPr lang="fr-FR"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Sarkodie</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8960492</a:t>
            </a:r>
            <a:endParaRPr lang="en-TW" sz="11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ts val="1000"/>
              </a:lnSpc>
              <a:spcAft>
                <a:spcPts val="800"/>
              </a:spcAft>
            </a:pPr>
            <a:r>
              <a:rPr lang="fr-FR"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Mohana</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fr-FR"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Dutta</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8990773</a:t>
            </a:r>
            <a:endParaRPr lang="en-TW" sz="11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ts val="1000"/>
              </a:lnSpc>
              <a:spcAft>
                <a:spcPts val="800"/>
              </a:spcAft>
            </a:pP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Ya-</a:t>
            </a:r>
            <a:r>
              <a:rPr lang="fr-FR"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Jwu</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Jang 	</a:t>
            </a:r>
            <a:r>
              <a:rPr lang="zh-TW" alt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fr-FR"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9015996</a:t>
            </a:r>
            <a:endParaRPr lang="en-TW" sz="11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ts val="1000"/>
              </a:lnSpc>
              <a:spcAft>
                <a:spcPts val="800"/>
              </a:spcAft>
            </a:pPr>
            <a:r>
              <a:rPr 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Meet Patel 	</a:t>
            </a:r>
            <a:r>
              <a:rPr lang="zh-TW" alt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9019384 </a:t>
            </a:r>
            <a:endParaRPr lang="en-TW" sz="1100" dirty="0">
              <a:effectLst/>
              <a:latin typeface="Calibri" panose="020F0502020204030204" pitchFamily="34" charset="0"/>
              <a:ea typeface="PMingLiU" panose="02020500000000000000" pitchFamily="18" charset="-120"/>
              <a:cs typeface="Times New Roman" panose="02020603050405020304" pitchFamily="18" charset="0"/>
            </a:endParaRPr>
          </a:p>
          <a:p>
            <a:pPr>
              <a:lnSpc>
                <a:spcPts val="1000"/>
              </a:lnSpc>
              <a:spcAft>
                <a:spcPts val="800"/>
              </a:spcAft>
            </a:pPr>
            <a:r>
              <a:rPr lang="en-US"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Vasukrishna</a:t>
            </a:r>
            <a:r>
              <a:rPr 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100" dirty="0" err="1">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Bhalodia</a:t>
            </a:r>
            <a:r>
              <a:rPr 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zh-TW" alt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100" dirty="0">
                <a:solidFill>
                  <a:srgbClr val="FFFFFF"/>
                </a:solidFill>
                <a:effectLst/>
                <a:latin typeface="Calibri" panose="020F0502020204030204" pitchFamily="34" charset="0"/>
                <a:ea typeface="PMingLiU" panose="02020500000000000000" pitchFamily="18" charset="-120"/>
                <a:cs typeface="Times New Roman" panose="02020603050405020304" pitchFamily="18" charset="0"/>
              </a:rPr>
              <a:t>9018135</a:t>
            </a:r>
            <a:endParaRPr lang="en-TW" sz="1100" dirty="0">
              <a:effectLst/>
              <a:latin typeface="Calibri" panose="020F0502020204030204" pitchFamily="34" charset="0"/>
              <a:ea typeface="PMingLiU" panose="02020500000000000000" pitchFamily="18" charset="-12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4"/>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dirty="0"/>
              <a:t>Current State </a:t>
            </a:r>
            <a:r>
              <a:rPr lang="en-US" altLang="zh-TW" dirty="0"/>
              <a:t>o</a:t>
            </a:r>
            <a:r>
              <a:rPr lang="en-US" dirty="0"/>
              <a:t>f CGI</a:t>
            </a:r>
          </a:p>
        </p:txBody>
      </p:sp>
      <p:sp>
        <p:nvSpPr>
          <p:cNvPr id="2160" name="Google Shape;2160;p44"/>
          <p:cNvSpPr txBox="1"/>
          <p:nvPr/>
        </p:nvSpPr>
        <p:spPr>
          <a:xfrm>
            <a:off x="720000" y="4012174"/>
            <a:ext cx="7704000" cy="7655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Open Sans"/>
                <a:ea typeface="Open Sans"/>
                <a:cs typeface="Open Sans"/>
                <a:sym typeface="Open Sans"/>
              </a:rPr>
              <a:t>CGI is getting a significant amount of revenue from </a:t>
            </a:r>
            <a:r>
              <a:rPr lang="en-US" sz="1200" b="1" dirty="0">
                <a:solidFill>
                  <a:schemeClr val="dk1"/>
                </a:solidFill>
                <a:latin typeface="Open Sans"/>
                <a:ea typeface="Open Sans"/>
                <a:cs typeface="Open Sans"/>
                <a:sym typeface="Open Sans"/>
              </a:rPr>
              <a:t>the public sector,</a:t>
            </a:r>
            <a:r>
              <a:rPr lang="en-US" sz="1200" dirty="0">
                <a:solidFill>
                  <a:schemeClr val="dk1"/>
                </a:solidFill>
                <a:latin typeface="Open Sans"/>
                <a:ea typeface="Open Sans"/>
                <a:cs typeface="Open Sans"/>
                <a:sym typeface="Open Sans"/>
              </a:rPr>
              <a:t> particularly in Canada, United States. Federal, provincial/ state, and municipal governments contracts remain the edge of the CGI business model, precisely in IT outsourcing and large-scale government system.</a:t>
            </a:r>
            <a:endParaRPr sz="1200" b="1" dirty="0">
              <a:solidFill>
                <a:schemeClr val="dk1"/>
              </a:solidFill>
              <a:latin typeface="Open Sans"/>
              <a:ea typeface="Open Sans"/>
              <a:cs typeface="Open Sans"/>
              <a:sym typeface="Open Sans"/>
            </a:endParaRPr>
          </a:p>
        </p:txBody>
      </p:sp>
      <p:graphicFrame>
        <p:nvGraphicFramePr>
          <p:cNvPr id="2" name="Chart 1">
            <a:extLst>
              <a:ext uri="{FF2B5EF4-FFF2-40B4-BE49-F238E27FC236}">
                <a16:creationId xmlns:a16="http://schemas.microsoft.com/office/drawing/2014/main" id="{A8F9EE79-5580-0202-D0F7-BEC68D01CA30}"/>
              </a:ext>
            </a:extLst>
          </p:cNvPr>
          <p:cNvGraphicFramePr/>
          <p:nvPr>
            <p:extLst>
              <p:ext uri="{D42A27DB-BD31-4B8C-83A1-F6EECF244321}">
                <p14:modId xmlns:p14="http://schemas.microsoft.com/office/powerpoint/2010/main" val="1617117310"/>
              </p:ext>
            </p:extLst>
          </p:nvPr>
        </p:nvGraphicFramePr>
        <p:xfrm>
          <a:off x="4397339" y="1012032"/>
          <a:ext cx="4539491" cy="2964211"/>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graph with numbers and lines&#10;&#10;AI-generated content may be incorrect.">
            <a:extLst>
              <a:ext uri="{FF2B5EF4-FFF2-40B4-BE49-F238E27FC236}">
                <a16:creationId xmlns:a16="http://schemas.microsoft.com/office/drawing/2014/main" id="{73BC6ACB-1D0B-5011-0E76-F415E115EC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73" y="1160026"/>
            <a:ext cx="3941122" cy="26682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40"/>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Current</a:t>
            </a:r>
            <a:r>
              <a:rPr lang="zh-TW" altLang="en-US" dirty="0"/>
              <a:t> </a:t>
            </a:r>
            <a:r>
              <a:rPr lang="en-US" altLang="zh-TW" dirty="0"/>
              <a:t>Growth</a:t>
            </a:r>
            <a:r>
              <a:rPr lang="zh-TW" altLang="en-US" dirty="0"/>
              <a:t> </a:t>
            </a:r>
            <a:r>
              <a:rPr lang="en-US" altLang="zh-TW" dirty="0"/>
              <a:t>Strategy</a:t>
            </a:r>
            <a:endParaRPr dirty="0"/>
          </a:p>
        </p:txBody>
      </p:sp>
      <p:sp>
        <p:nvSpPr>
          <p:cNvPr id="2008" name="Google Shape;2008;p40"/>
          <p:cNvSpPr txBox="1">
            <a:spLocks noGrp="1"/>
          </p:cNvSpPr>
          <p:nvPr>
            <p:ph type="body" idx="1"/>
          </p:nvPr>
        </p:nvSpPr>
        <p:spPr>
          <a:xfrm>
            <a:off x="820165" y="1003365"/>
            <a:ext cx="7974513" cy="955496"/>
          </a:xfrm>
          <a:prstGeom prst="rect">
            <a:avLst/>
          </a:prstGeom>
        </p:spPr>
        <p:txBody>
          <a:bodyPr spcFirstLastPara="1" wrap="square" lIns="91425" tIns="91425" rIns="91425" bIns="91425" anchor="t" anchorCtr="0">
            <a:noAutofit/>
          </a:bodyPr>
          <a:lstStyle/>
          <a:p>
            <a:pPr marL="419100" indent="-285750">
              <a:lnSpc>
                <a:spcPct val="150000"/>
              </a:lnSpc>
              <a:buSzPts val="1500"/>
            </a:pPr>
            <a:r>
              <a:rPr lang="en-US" sz="1600" dirty="0"/>
              <a:t>Employee Share Purchase Program (SPP) to stabilize market performance</a:t>
            </a:r>
          </a:p>
          <a:p>
            <a:pPr marL="457200" lvl="0" indent="-323850" algn="l" rtl="0">
              <a:lnSpc>
                <a:spcPct val="150000"/>
              </a:lnSpc>
              <a:spcBef>
                <a:spcPts val="0"/>
              </a:spcBef>
              <a:spcAft>
                <a:spcPts val="0"/>
              </a:spcAft>
              <a:buSzPts val="1500"/>
              <a:buFont typeface="Catamaran"/>
              <a:buChar char="●"/>
            </a:pPr>
            <a:r>
              <a:rPr lang="en-US" sz="1600" dirty="0"/>
              <a:t>Acquires small to mid-sized firms to sustain market share</a:t>
            </a:r>
          </a:p>
          <a:p>
            <a:pPr marL="457200" lvl="0" indent="-323850" algn="l" rtl="0">
              <a:lnSpc>
                <a:spcPct val="150000"/>
              </a:lnSpc>
              <a:spcBef>
                <a:spcPts val="0"/>
              </a:spcBef>
              <a:spcAft>
                <a:spcPts val="0"/>
              </a:spcAft>
              <a:buSzPts val="1500"/>
              <a:buFont typeface="Catamaran"/>
              <a:buChar char="●"/>
            </a:pPr>
            <a:r>
              <a:rPr lang="en-US" altLang="zh-TW" sz="1600" dirty="0"/>
              <a:t>Current</a:t>
            </a:r>
            <a:r>
              <a:rPr lang="zh-TW" altLang="en-US" sz="1600" dirty="0"/>
              <a:t> </a:t>
            </a:r>
            <a:r>
              <a:rPr lang="en-US" altLang="zh-TW" sz="1600" dirty="0"/>
              <a:t>KPT:</a:t>
            </a:r>
            <a:endParaRPr sz="1600" dirty="0"/>
          </a:p>
          <a:p>
            <a:pPr marL="0" lvl="0" indent="0" algn="l" rtl="0">
              <a:lnSpc>
                <a:spcPct val="150000"/>
              </a:lnSpc>
              <a:spcBef>
                <a:spcPts val="0"/>
              </a:spcBef>
              <a:spcAft>
                <a:spcPts val="0"/>
              </a:spcAft>
              <a:buClr>
                <a:schemeClr val="dk1"/>
              </a:buClr>
              <a:buSzPts val="1100"/>
              <a:buFont typeface="Arial"/>
              <a:buNone/>
            </a:pPr>
            <a:endParaRPr sz="1600" dirty="0"/>
          </a:p>
        </p:txBody>
      </p:sp>
      <p:graphicFrame>
        <p:nvGraphicFramePr>
          <p:cNvPr id="2" name="Table 1">
            <a:extLst>
              <a:ext uri="{FF2B5EF4-FFF2-40B4-BE49-F238E27FC236}">
                <a16:creationId xmlns:a16="http://schemas.microsoft.com/office/drawing/2014/main" id="{098AD2C4-7FCA-600D-A66F-CE679900B991}"/>
              </a:ext>
            </a:extLst>
          </p:cNvPr>
          <p:cNvGraphicFramePr>
            <a:graphicFrameLocks noGrp="1"/>
          </p:cNvGraphicFramePr>
          <p:nvPr>
            <p:extLst>
              <p:ext uri="{D42A27DB-BD31-4B8C-83A1-F6EECF244321}">
                <p14:modId xmlns:p14="http://schemas.microsoft.com/office/powerpoint/2010/main" val="3307997671"/>
              </p:ext>
            </p:extLst>
          </p:nvPr>
        </p:nvGraphicFramePr>
        <p:xfrm>
          <a:off x="1450649" y="2339770"/>
          <a:ext cx="6594016" cy="2437970"/>
        </p:xfrm>
        <a:graphic>
          <a:graphicData uri="http://schemas.openxmlformats.org/drawingml/2006/table">
            <a:tbl>
              <a:tblPr firstRow="1" firstCol="1" bandRow="1">
                <a:tableStyleId>{D113A9D2-9D6B-4929-AA2D-F23B5EE8CBE7}</a:tableStyleId>
              </a:tblPr>
              <a:tblGrid>
                <a:gridCol w="3239491">
                  <a:extLst>
                    <a:ext uri="{9D8B030D-6E8A-4147-A177-3AD203B41FA5}">
                      <a16:colId xmlns:a16="http://schemas.microsoft.com/office/drawing/2014/main" val="1637581208"/>
                    </a:ext>
                  </a:extLst>
                </a:gridCol>
                <a:gridCol w="3354525">
                  <a:extLst>
                    <a:ext uri="{9D8B030D-6E8A-4147-A177-3AD203B41FA5}">
                      <a16:colId xmlns:a16="http://schemas.microsoft.com/office/drawing/2014/main" val="704947423"/>
                    </a:ext>
                  </a:extLst>
                </a:gridCol>
              </a:tblGrid>
              <a:tr h="270910">
                <a:tc>
                  <a:txBody>
                    <a:bodyPr/>
                    <a:lstStyle/>
                    <a:p>
                      <a:pPr>
                        <a:lnSpc>
                          <a:spcPct val="115000"/>
                        </a:lnSpc>
                        <a:spcAft>
                          <a:spcPts val="800"/>
                        </a:spcAft>
                      </a:pPr>
                      <a:r>
                        <a:rPr lang="en-US" sz="1400" kern="0" dirty="0">
                          <a:effectLst/>
                        </a:rPr>
                        <a:t>Metric</a:t>
                      </a:r>
                      <a:endParaRPr lang="en-TW"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400" kern="0" dirty="0">
                          <a:effectLst/>
                        </a:rPr>
                        <a:t>Current Value</a:t>
                      </a:r>
                      <a:endParaRPr lang="en-TW"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0270691"/>
                  </a:ext>
                </a:extLst>
              </a:tr>
              <a:tr h="309580">
                <a:tc>
                  <a:txBody>
                    <a:bodyPr/>
                    <a:lstStyle/>
                    <a:p>
                      <a:pPr>
                        <a:lnSpc>
                          <a:spcPct val="115000"/>
                        </a:lnSpc>
                        <a:spcAft>
                          <a:spcPts val="800"/>
                        </a:spcAft>
                      </a:pPr>
                      <a:r>
                        <a:rPr lang="en-CA" sz="1400" kern="0" dirty="0">
                          <a:effectLst/>
                        </a:rPr>
                        <a:t>% Revenue from Government</a:t>
                      </a:r>
                      <a:endParaRPr lang="en-TW"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kern="0" dirty="0">
                          <a:effectLst/>
                        </a:rPr>
                        <a:t>38%</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344069"/>
                  </a:ext>
                </a:extLst>
              </a:tr>
              <a:tr h="309580">
                <a:tc>
                  <a:txBody>
                    <a:bodyPr/>
                    <a:lstStyle/>
                    <a:p>
                      <a:pPr>
                        <a:lnSpc>
                          <a:spcPct val="115000"/>
                        </a:lnSpc>
                        <a:spcAft>
                          <a:spcPts val="800"/>
                        </a:spcAft>
                      </a:pPr>
                      <a:r>
                        <a:rPr lang="en-CA" sz="1400" kern="0">
                          <a:effectLst/>
                        </a:rPr>
                        <a:t>% Revenue from Private Sector</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CA" sz="1600" kern="0" dirty="0">
                          <a:effectLst/>
                        </a:rPr>
                        <a:t>62% combined</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1924418"/>
                  </a:ext>
                </a:extLst>
              </a:tr>
              <a:tr h="309580">
                <a:tc>
                  <a:txBody>
                    <a:bodyPr/>
                    <a:lstStyle/>
                    <a:p>
                      <a:pPr>
                        <a:lnSpc>
                          <a:spcPct val="115000"/>
                        </a:lnSpc>
                        <a:spcAft>
                          <a:spcPts val="800"/>
                        </a:spcAft>
                      </a:pPr>
                      <a:r>
                        <a:rPr lang="en-CA" sz="1400" kern="0">
                          <a:effectLst/>
                        </a:rPr>
                        <a:t>Brand Visibility</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CA" sz="1600" kern="0" dirty="0">
                          <a:effectLst/>
                        </a:rPr>
                        <a:t>Moderate</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2305813"/>
                  </a:ext>
                </a:extLst>
              </a:tr>
              <a:tr h="309580">
                <a:tc>
                  <a:txBody>
                    <a:bodyPr/>
                    <a:lstStyle/>
                    <a:p>
                      <a:pPr>
                        <a:lnSpc>
                          <a:spcPct val="115000"/>
                        </a:lnSpc>
                        <a:spcAft>
                          <a:spcPts val="800"/>
                        </a:spcAft>
                      </a:pPr>
                      <a:r>
                        <a:rPr lang="en-CA" sz="1400" kern="0">
                          <a:effectLst/>
                        </a:rPr>
                        <a:t>% of Services in AI/Cloud</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kern="0" dirty="0">
                          <a:effectLst/>
                        </a:rPr>
                        <a:t>35%</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6673419"/>
                  </a:ext>
                </a:extLst>
              </a:tr>
              <a:tr h="309580">
                <a:tc>
                  <a:txBody>
                    <a:bodyPr/>
                    <a:lstStyle/>
                    <a:p>
                      <a:pPr>
                        <a:lnSpc>
                          <a:spcPct val="115000"/>
                        </a:lnSpc>
                        <a:spcAft>
                          <a:spcPts val="800"/>
                        </a:spcAft>
                      </a:pPr>
                      <a:r>
                        <a:rPr lang="en-CA" sz="1400" kern="0">
                          <a:effectLst/>
                        </a:rPr>
                        <a:t>OPEX per Project</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kern="0" dirty="0">
                          <a:effectLst/>
                        </a:rPr>
                        <a:t>CAD $2.5 M</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091110"/>
                  </a:ext>
                </a:extLst>
              </a:tr>
              <a:tr h="309580">
                <a:tc>
                  <a:txBody>
                    <a:bodyPr/>
                    <a:lstStyle/>
                    <a:p>
                      <a:pPr>
                        <a:lnSpc>
                          <a:spcPct val="115000"/>
                        </a:lnSpc>
                        <a:spcAft>
                          <a:spcPts val="800"/>
                        </a:spcAft>
                      </a:pPr>
                      <a:r>
                        <a:rPr lang="en-CA" sz="1400" kern="0">
                          <a:effectLst/>
                        </a:rPr>
                        <a:t>Share Repurchase (SPP)</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US" sz="1600" kern="0" dirty="0">
                          <a:effectLst/>
                        </a:rPr>
                        <a:t>90% employee participation</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0836041"/>
                  </a:ext>
                </a:extLst>
              </a:tr>
              <a:tr h="309580">
                <a:tc>
                  <a:txBody>
                    <a:bodyPr/>
                    <a:lstStyle/>
                    <a:p>
                      <a:pPr>
                        <a:lnSpc>
                          <a:spcPct val="115000"/>
                        </a:lnSpc>
                        <a:spcAft>
                          <a:spcPts val="800"/>
                        </a:spcAft>
                      </a:pPr>
                      <a:r>
                        <a:rPr lang="en-CA" sz="1400" kern="0">
                          <a:effectLst/>
                        </a:rPr>
                        <a:t>Acquisitions</a:t>
                      </a:r>
                      <a:endParaRPr lang="en-TW"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pPr>
                      <a:r>
                        <a:rPr lang="en-CA" sz="1600" kern="0" dirty="0">
                          <a:effectLst/>
                        </a:rPr>
                        <a:t>Ongoing (small/mid firms)</a:t>
                      </a:r>
                      <a:endParaRPr lang="en-TW"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839408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39"/>
          <p:cNvSpPr/>
          <p:nvPr/>
        </p:nvSpPr>
        <p:spPr>
          <a:xfrm>
            <a:off x="3989850" y="939863"/>
            <a:ext cx="1164300" cy="11643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9"/>
          <p:cNvSpPr txBox="1">
            <a:spLocks noGrp="1"/>
          </p:cNvSpPr>
          <p:nvPr>
            <p:ph type="title"/>
          </p:nvPr>
        </p:nvSpPr>
        <p:spPr>
          <a:xfrm>
            <a:off x="713250" y="2269153"/>
            <a:ext cx="77175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Competitive &amp; Strategic Analysis</a:t>
            </a:r>
            <a:endParaRPr dirty="0"/>
          </a:p>
        </p:txBody>
      </p:sp>
      <p:sp>
        <p:nvSpPr>
          <p:cNvPr id="2000" name="Google Shape;2000;p39"/>
          <p:cNvSpPr txBox="1">
            <a:spLocks noGrp="1"/>
          </p:cNvSpPr>
          <p:nvPr>
            <p:ph type="title" idx="2"/>
          </p:nvPr>
        </p:nvSpPr>
        <p:spPr>
          <a:xfrm>
            <a:off x="4114800" y="117656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pic>
        <p:nvPicPr>
          <p:cNvPr id="2002" name="Google Shape;2002;p39"/>
          <p:cNvPicPr preferRelativeResize="0"/>
          <p:nvPr/>
        </p:nvPicPr>
        <p:blipFill>
          <a:blip r:embed="rId3">
            <a:alphaModFix/>
          </a:blip>
          <a:stretch>
            <a:fillRect/>
          </a:stretch>
        </p:blipFill>
        <p:spPr>
          <a:xfrm flipH="1">
            <a:off x="10770092" y="61525"/>
            <a:ext cx="365700" cy="365700"/>
          </a:xfrm>
          <a:prstGeom prst="rect">
            <a:avLst/>
          </a:prstGeom>
          <a:noFill/>
          <a:ln>
            <a:noFill/>
          </a:ln>
        </p:spPr>
      </p:pic>
      <p:sp>
        <p:nvSpPr>
          <p:cNvPr id="3" name="Subtitle 2">
            <a:extLst>
              <a:ext uri="{FF2B5EF4-FFF2-40B4-BE49-F238E27FC236}">
                <a16:creationId xmlns:a16="http://schemas.microsoft.com/office/drawing/2014/main" id="{7C3B51F7-EA1C-884B-CCE0-675274AE9426}"/>
              </a:ext>
            </a:extLst>
          </p:cNvPr>
          <p:cNvSpPr>
            <a:spLocks noGrp="1"/>
          </p:cNvSpPr>
          <p:nvPr>
            <p:ph type="subTitle" idx="1"/>
          </p:nvPr>
        </p:nvSpPr>
        <p:spPr/>
        <p:txBody>
          <a:bodyPr/>
          <a:lstStyle/>
          <a:p>
            <a:endParaRPr lang="en-TW" dirty="0"/>
          </a:p>
        </p:txBody>
      </p:sp>
    </p:spTree>
    <p:extLst>
      <p:ext uri="{BB962C8B-B14F-4D97-AF65-F5344CB8AC3E}">
        <p14:creationId xmlns:p14="http://schemas.microsoft.com/office/powerpoint/2010/main" val="336515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43"/>
          <p:cNvSpPr txBox="1">
            <a:spLocks noGrp="1"/>
          </p:cNvSpPr>
          <p:nvPr>
            <p:ph type="title" idx="8"/>
          </p:nvPr>
        </p:nvSpPr>
        <p:spPr>
          <a:xfrm>
            <a:off x="720000" y="196705"/>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SWOT Summary</a:t>
            </a:r>
            <a:endParaRPr dirty="0"/>
          </a:p>
        </p:txBody>
      </p:sp>
      <p:sp>
        <p:nvSpPr>
          <p:cNvPr id="2099" name="Google Shape;2099;p43"/>
          <p:cNvSpPr txBox="1">
            <a:spLocks noGrp="1"/>
          </p:cNvSpPr>
          <p:nvPr>
            <p:ph type="title"/>
          </p:nvPr>
        </p:nvSpPr>
        <p:spPr>
          <a:xfrm>
            <a:off x="2107463" y="6232582"/>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100" name="Google Shape;2100;p43"/>
          <p:cNvSpPr txBox="1">
            <a:spLocks noGrp="1"/>
          </p:cNvSpPr>
          <p:nvPr>
            <p:ph type="subTitle" idx="1"/>
          </p:nvPr>
        </p:nvSpPr>
        <p:spPr>
          <a:xfrm>
            <a:off x="2107463" y="6450013"/>
            <a:ext cx="1978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2101" name="Google Shape;2101;p43"/>
          <p:cNvSpPr txBox="1">
            <a:spLocks noGrp="1"/>
          </p:cNvSpPr>
          <p:nvPr>
            <p:ph type="title" idx="2"/>
          </p:nvPr>
        </p:nvSpPr>
        <p:spPr>
          <a:xfrm>
            <a:off x="5460473" y="6232582"/>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102" name="Google Shape;2102;p43"/>
          <p:cNvSpPr txBox="1">
            <a:spLocks noGrp="1"/>
          </p:cNvSpPr>
          <p:nvPr>
            <p:ph type="subTitle" idx="3"/>
          </p:nvPr>
        </p:nvSpPr>
        <p:spPr>
          <a:xfrm>
            <a:off x="5460473" y="6450013"/>
            <a:ext cx="1978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103" name="Google Shape;2103;p43"/>
          <p:cNvSpPr txBox="1">
            <a:spLocks noGrp="1"/>
          </p:cNvSpPr>
          <p:nvPr>
            <p:ph type="title" idx="4"/>
          </p:nvPr>
        </p:nvSpPr>
        <p:spPr>
          <a:xfrm>
            <a:off x="2107463" y="7804584"/>
            <a:ext cx="1975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2104" name="Google Shape;2104;p43"/>
          <p:cNvSpPr txBox="1">
            <a:spLocks noGrp="1"/>
          </p:cNvSpPr>
          <p:nvPr>
            <p:ph type="subTitle" idx="5"/>
          </p:nvPr>
        </p:nvSpPr>
        <p:spPr>
          <a:xfrm>
            <a:off x="2107463" y="8022015"/>
            <a:ext cx="1978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System</a:t>
            </a:r>
            <a:endParaRPr/>
          </a:p>
        </p:txBody>
      </p:sp>
      <p:sp>
        <p:nvSpPr>
          <p:cNvPr id="2105" name="Google Shape;2105;p43"/>
          <p:cNvSpPr txBox="1">
            <a:spLocks noGrp="1"/>
          </p:cNvSpPr>
          <p:nvPr>
            <p:ph type="title" idx="6"/>
          </p:nvPr>
        </p:nvSpPr>
        <p:spPr>
          <a:xfrm>
            <a:off x="5460473" y="7804596"/>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2106" name="Google Shape;2106;p43"/>
          <p:cNvSpPr txBox="1">
            <a:spLocks noGrp="1"/>
          </p:cNvSpPr>
          <p:nvPr>
            <p:ph type="subTitle" idx="7"/>
          </p:nvPr>
        </p:nvSpPr>
        <p:spPr>
          <a:xfrm>
            <a:off x="5460473" y="8022028"/>
            <a:ext cx="1978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a:t>
            </a:r>
            <a:endParaRPr/>
          </a:p>
        </p:txBody>
      </p:sp>
      <p:sp>
        <p:nvSpPr>
          <p:cNvPr id="2107" name="Google Shape;2107;p43"/>
          <p:cNvSpPr/>
          <p:nvPr/>
        </p:nvSpPr>
        <p:spPr>
          <a:xfrm>
            <a:off x="1109425" y="6158438"/>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1109425" y="7730463"/>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4462250" y="7730463"/>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462250" y="6158438"/>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1" name="Google Shape;2111;p43"/>
          <p:cNvGrpSpPr/>
          <p:nvPr/>
        </p:nvGrpSpPr>
        <p:grpSpPr>
          <a:xfrm>
            <a:off x="1420204" y="6432763"/>
            <a:ext cx="292843" cy="365749"/>
            <a:chOff x="5586725" y="2050975"/>
            <a:chExt cx="256475" cy="322900"/>
          </a:xfrm>
        </p:grpSpPr>
        <p:sp>
          <p:nvSpPr>
            <p:cNvPr id="2112" name="Google Shape;2112;p43"/>
            <p:cNvSpPr/>
            <p:nvPr/>
          </p:nvSpPr>
          <p:spPr>
            <a:xfrm>
              <a:off x="5683375" y="2226550"/>
              <a:ext cx="34225" cy="34225"/>
            </a:xfrm>
            <a:custGeom>
              <a:avLst/>
              <a:gdLst/>
              <a:ahLst/>
              <a:cxnLst/>
              <a:rect l="l" t="t" r="r" b="b"/>
              <a:pathLst>
                <a:path w="1369" h="1369" extrusionOk="0">
                  <a:moveTo>
                    <a:pt x="685" y="369"/>
                  </a:moveTo>
                  <a:lnTo>
                    <a:pt x="816" y="421"/>
                  </a:lnTo>
                  <a:lnTo>
                    <a:pt x="895" y="474"/>
                  </a:lnTo>
                  <a:lnTo>
                    <a:pt x="974" y="579"/>
                  </a:lnTo>
                  <a:lnTo>
                    <a:pt x="974" y="710"/>
                  </a:lnTo>
                  <a:lnTo>
                    <a:pt x="948" y="816"/>
                  </a:lnTo>
                  <a:lnTo>
                    <a:pt x="895" y="921"/>
                  </a:lnTo>
                  <a:lnTo>
                    <a:pt x="790" y="973"/>
                  </a:lnTo>
                  <a:lnTo>
                    <a:pt x="658" y="1000"/>
                  </a:lnTo>
                  <a:lnTo>
                    <a:pt x="553" y="973"/>
                  </a:lnTo>
                  <a:lnTo>
                    <a:pt x="448" y="895"/>
                  </a:lnTo>
                  <a:lnTo>
                    <a:pt x="395" y="789"/>
                  </a:lnTo>
                  <a:lnTo>
                    <a:pt x="369" y="684"/>
                  </a:lnTo>
                  <a:lnTo>
                    <a:pt x="395" y="553"/>
                  </a:lnTo>
                  <a:lnTo>
                    <a:pt x="474" y="474"/>
                  </a:lnTo>
                  <a:lnTo>
                    <a:pt x="553" y="395"/>
                  </a:lnTo>
                  <a:lnTo>
                    <a:pt x="685" y="369"/>
                  </a:lnTo>
                  <a:close/>
                  <a:moveTo>
                    <a:pt x="553" y="0"/>
                  </a:moveTo>
                  <a:lnTo>
                    <a:pt x="448" y="53"/>
                  </a:lnTo>
                  <a:lnTo>
                    <a:pt x="316" y="106"/>
                  </a:lnTo>
                  <a:lnTo>
                    <a:pt x="211" y="184"/>
                  </a:lnTo>
                  <a:lnTo>
                    <a:pt x="132" y="290"/>
                  </a:lnTo>
                  <a:lnTo>
                    <a:pt x="53" y="395"/>
                  </a:lnTo>
                  <a:lnTo>
                    <a:pt x="1" y="526"/>
                  </a:lnTo>
                  <a:lnTo>
                    <a:pt x="1" y="658"/>
                  </a:lnTo>
                  <a:lnTo>
                    <a:pt x="1" y="789"/>
                  </a:lnTo>
                  <a:lnTo>
                    <a:pt x="27" y="921"/>
                  </a:lnTo>
                  <a:lnTo>
                    <a:pt x="106" y="1052"/>
                  </a:lnTo>
                  <a:lnTo>
                    <a:pt x="185" y="1158"/>
                  </a:lnTo>
                  <a:lnTo>
                    <a:pt x="264" y="1237"/>
                  </a:lnTo>
                  <a:lnTo>
                    <a:pt x="395" y="1315"/>
                  </a:lnTo>
                  <a:lnTo>
                    <a:pt x="500" y="1342"/>
                  </a:lnTo>
                  <a:lnTo>
                    <a:pt x="658" y="1368"/>
                  </a:lnTo>
                  <a:lnTo>
                    <a:pt x="816" y="1368"/>
                  </a:lnTo>
                  <a:lnTo>
                    <a:pt x="948" y="1315"/>
                  </a:lnTo>
                  <a:lnTo>
                    <a:pt x="1053" y="1263"/>
                  </a:lnTo>
                  <a:lnTo>
                    <a:pt x="1158" y="1184"/>
                  </a:lnTo>
                  <a:lnTo>
                    <a:pt x="1237" y="1079"/>
                  </a:lnTo>
                  <a:lnTo>
                    <a:pt x="1290" y="973"/>
                  </a:lnTo>
                  <a:lnTo>
                    <a:pt x="1342" y="842"/>
                  </a:lnTo>
                  <a:lnTo>
                    <a:pt x="1368" y="710"/>
                  </a:lnTo>
                  <a:lnTo>
                    <a:pt x="1342" y="579"/>
                  </a:lnTo>
                  <a:lnTo>
                    <a:pt x="1316" y="447"/>
                  </a:lnTo>
                  <a:lnTo>
                    <a:pt x="1263" y="316"/>
                  </a:lnTo>
                  <a:lnTo>
                    <a:pt x="1184" y="211"/>
                  </a:lnTo>
                  <a:lnTo>
                    <a:pt x="1079" y="132"/>
                  </a:lnTo>
                  <a:lnTo>
                    <a:pt x="974" y="79"/>
                  </a:lnTo>
                  <a:lnTo>
                    <a:pt x="842" y="27"/>
                  </a:lnTo>
                  <a:lnTo>
                    <a:pt x="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5667600" y="2182500"/>
              <a:ext cx="34225" cy="34200"/>
            </a:xfrm>
            <a:custGeom>
              <a:avLst/>
              <a:gdLst/>
              <a:ahLst/>
              <a:cxnLst/>
              <a:rect l="l" t="t" r="r" b="b"/>
              <a:pathLst>
                <a:path w="1369" h="1368" extrusionOk="0">
                  <a:moveTo>
                    <a:pt x="684" y="368"/>
                  </a:moveTo>
                  <a:lnTo>
                    <a:pt x="816" y="395"/>
                  </a:lnTo>
                  <a:lnTo>
                    <a:pt x="895" y="473"/>
                  </a:lnTo>
                  <a:lnTo>
                    <a:pt x="974" y="579"/>
                  </a:lnTo>
                  <a:lnTo>
                    <a:pt x="1000" y="684"/>
                  </a:lnTo>
                  <a:lnTo>
                    <a:pt x="947" y="815"/>
                  </a:lnTo>
                  <a:lnTo>
                    <a:pt x="895" y="894"/>
                  </a:lnTo>
                  <a:lnTo>
                    <a:pt x="790" y="973"/>
                  </a:lnTo>
                  <a:lnTo>
                    <a:pt x="684" y="973"/>
                  </a:lnTo>
                  <a:lnTo>
                    <a:pt x="553" y="947"/>
                  </a:lnTo>
                  <a:lnTo>
                    <a:pt x="448" y="894"/>
                  </a:lnTo>
                  <a:lnTo>
                    <a:pt x="395" y="789"/>
                  </a:lnTo>
                  <a:lnTo>
                    <a:pt x="369" y="658"/>
                  </a:lnTo>
                  <a:lnTo>
                    <a:pt x="395" y="552"/>
                  </a:lnTo>
                  <a:lnTo>
                    <a:pt x="474" y="447"/>
                  </a:lnTo>
                  <a:lnTo>
                    <a:pt x="579" y="395"/>
                  </a:lnTo>
                  <a:lnTo>
                    <a:pt x="684" y="368"/>
                  </a:lnTo>
                  <a:close/>
                  <a:moveTo>
                    <a:pt x="579" y="0"/>
                  </a:moveTo>
                  <a:lnTo>
                    <a:pt x="448" y="26"/>
                  </a:lnTo>
                  <a:lnTo>
                    <a:pt x="316" y="105"/>
                  </a:lnTo>
                  <a:lnTo>
                    <a:pt x="211" y="184"/>
                  </a:lnTo>
                  <a:lnTo>
                    <a:pt x="132" y="263"/>
                  </a:lnTo>
                  <a:lnTo>
                    <a:pt x="53" y="395"/>
                  </a:lnTo>
                  <a:lnTo>
                    <a:pt x="27" y="526"/>
                  </a:lnTo>
                  <a:lnTo>
                    <a:pt x="0" y="658"/>
                  </a:lnTo>
                  <a:lnTo>
                    <a:pt x="0" y="789"/>
                  </a:lnTo>
                  <a:lnTo>
                    <a:pt x="53" y="921"/>
                  </a:lnTo>
                  <a:lnTo>
                    <a:pt x="106" y="1026"/>
                  </a:lnTo>
                  <a:lnTo>
                    <a:pt x="185" y="1131"/>
                  </a:lnTo>
                  <a:lnTo>
                    <a:pt x="290" y="1236"/>
                  </a:lnTo>
                  <a:lnTo>
                    <a:pt x="395" y="1289"/>
                  </a:lnTo>
                  <a:lnTo>
                    <a:pt x="527" y="1341"/>
                  </a:lnTo>
                  <a:lnTo>
                    <a:pt x="658" y="1368"/>
                  </a:lnTo>
                  <a:lnTo>
                    <a:pt x="684" y="1368"/>
                  </a:lnTo>
                  <a:lnTo>
                    <a:pt x="816" y="1341"/>
                  </a:lnTo>
                  <a:lnTo>
                    <a:pt x="921" y="1315"/>
                  </a:lnTo>
                  <a:lnTo>
                    <a:pt x="1053" y="1263"/>
                  </a:lnTo>
                  <a:lnTo>
                    <a:pt x="1158" y="1184"/>
                  </a:lnTo>
                  <a:lnTo>
                    <a:pt x="1237" y="1078"/>
                  </a:lnTo>
                  <a:lnTo>
                    <a:pt x="1316" y="973"/>
                  </a:lnTo>
                  <a:lnTo>
                    <a:pt x="1342" y="842"/>
                  </a:lnTo>
                  <a:lnTo>
                    <a:pt x="1368" y="710"/>
                  </a:lnTo>
                  <a:lnTo>
                    <a:pt x="1368" y="579"/>
                  </a:lnTo>
                  <a:lnTo>
                    <a:pt x="1316" y="447"/>
                  </a:lnTo>
                  <a:lnTo>
                    <a:pt x="1263" y="316"/>
                  </a:lnTo>
                  <a:lnTo>
                    <a:pt x="1184" y="210"/>
                  </a:lnTo>
                  <a:lnTo>
                    <a:pt x="1079" y="132"/>
                  </a:lnTo>
                  <a:lnTo>
                    <a:pt x="974" y="53"/>
                  </a:lnTo>
                  <a:lnTo>
                    <a:pt x="842" y="26"/>
                  </a:lnTo>
                  <a:lnTo>
                    <a:pt x="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5586725" y="2050975"/>
              <a:ext cx="256475" cy="322900"/>
            </a:xfrm>
            <a:custGeom>
              <a:avLst/>
              <a:gdLst/>
              <a:ahLst/>
              <a:cxnLst/>
              <a:rect l="l" t="t" r="r" b="b"/>
              <a:pathLst>
                <a:path w="10259" h="12916" extrusionOk="0">
                  <a:moveTo>
                    <a:pt x="6102" y="947"/>
                  </a:moveTo>
                  <a:lnTo>
                    <a:pt x="6102" y="1421"/>
                  </a:lnTo>
                  <a:lnTo>
                    <a:pt x="4156" y="1421"/>
                  </a:lnTo>
                  <a:lnTo>
                    <a:pt x="4156" y="947"/>
                  </a:lnTo>
                  <a:close/>
                  <a:moveTo>
                    <a:pt x="6655" y="2473"/>
                  </a:moveTo>
                  <a:lnTo>
                    <a:pt x="6918" y="2736"/>
                  </a:lnTo>
                  <a:lnTo>
                    <a:pt x="7128" y="2973"/>
                  </a:lnTo>
                  <a:lnTo>
                    <a:pt x="7260" y="3183"/>
                  </a:lnTo>
                  <a:lnTo>
                    <a:pt x="7365" y="3394"/>
                  </a:lnTo>
                  <a:lnTo>
                    <a:pt x="7418" y="3578"/>
                  </a:lnTo>
                  <a:lnTo>
                    <a:pt x="7418" y="3788"/>
                  </a:lnTo>
                  <a:lnTo>
                    <a:pt x="7365" y="3972"/>
                  </a:lnTo>
                  <a:lnTo>
                    <a:pt x="7260" y="4156"/>
                  </a:lnTo>
                  <a:lnTo>
                    <a:pt x="6050" y="4156"/>
                  </a:lnTo>
                  <a:lnTo>
                    <a:pt x="5918" y="3972"/>
                  </a:lnTo>
                  <a:lnTo>
                    <a:pt x="5866" y="3788"/>
                  </a:lnTo>
                  <a:lnTo>
                    <a:pt x="5866" y="3578"/>
                  </a:lnTo>
                  <a:lnTo>
                    <a:pt x="5918" y="3394"/>
                  </a:lnTo>
                  <a:lnTo>
                    <a:pt x="6024" y="3183"/>
                  </a:lnTo>
                  <a:lnTo>
                    <a:pt x="6181" y="2973"/>
                  </a:lnTo>
                  <a:lnTo>
                    <a:pt x="6392" y="2736"/>
                  </a:lnTo>
                  <a:lnTo>
                    <a:pt x="6655" y="2473"/>
                  </a:lnTo>
                  <a:close/>
                  <a:moveTo>
                    <a:pt x="7233" y="4525"/>
                  </a:moveTo>
                  <a:lnTo>
                    <a:pt x="7233" y="5366"/>
                  </a:lnTo>
                  <a:lnTo>
                    <a:pt x="6050" y="5366"/>
                  </a:lnTo>
                  <a:lnTo>
                    <a:pt x="6050" y="4525"/>
                  </a:lnTo>
                  <a:close/>
                  <a:moveTo>
                    <a:pt x="7233" y="6418"/>
                  </a:moveTo>
                  <a:lnTo>
                    <a:pt x="7365" y="6550"/>
                  </a:lnTo>
                  <a:lnTo>
                    <a:pt x="7470" y="6681"/>
                  </a:lnTo>
                  <a:lnTo>
                    <a:pt x="7549" y="6865"/>
                  </a:lnTo>
                  <a:lnTo>
                    <a:pt x="7602" y="7076"/>
                  </a:lnTo>
                  <a:lnTo>
                    <a:pt x="7628" y="7286"/>
                  </a:lnTo>
                  <a:lnTo>
                    <a:pt x="7628" y="7523"/>
                  </a:lnTo>
                  <a:lnTo>
                    <a:pt x="7575" y="7786"/>
                  </a:lnTo>
                  <a:lnTo>
                    <a:pt x="7470" y="8049"/>
                  </a:lnTo>
                  <a:lnTo>
                    <a:pt x="7365" y="8286"/>
                  </a:lnTo>
                  <a:lnTo>
                    <a:pt x="7233" y="8496"/>
                  </a:lnTo>
                  <a:lnTo>
                    <a:pt x="7233" y="6418"/>
                  </a:lnTo>
                  <a:close/>
                  <a:moveTo>
                    <a:pt x="6839" y="5734"/>
                  </a:moveTo>
                  <a:lnTo>
                    <a:pt x="6839" y="9417"/>
                  </a:lnTo>
                  <a:lnTo>
                    <a:pt x="6444" y="9417"/>
                  </a:lnTo>
                  <a:lnTo>
                    <a:pt x="6444" y="5734"/>
                  </a:lnTo>
                  <a:close/>
                  <a:moveTo>
                    <a:pt x="8785" y="1789"/>
                  </a:moveTo>
                  <a:lnTo>
                    <a:pt x="8785" y="9417"/>
                  </a:lnTo>
                  <a:lnTo>
                    <a:pt x="7233" y="9417"/>
                  </a:lnTo>
                  <a:lnTo>
                    <a:pt x="7233" y="9075"/>
                  </a:lnTo>
                  <a:lnTo>
                    <a:pt x="7418" y="8891"/>
                  </a:lnTo>
                  <a:lnTo>
                    <a:pt x="7575" y="8680"/>
                  </a:lnTo>
                  <a:lnTo>
                    <a:pt x="7707" y="8444"/>
                  </a:lnTo>
                  <a:lnTo>
                    <a:pt x="7838" y="8207"/>
                  </a:lnTo>
                  <a:lnTo>
                    <a:pt x="7917" y="7918"/>
                  </a:lnTo>
                  <a:lnTo>
                    <a:pt x="7996" y="7655"/>
                  </a:lnTo>
                  <a:lnTo>
                    <a:pt x="8023" y="7418"/>
                  </a:lnTo>
                  <a:lnTo>
                    <a:pt x="7996" y="7207"/>
                  </a:lnTo>
                  <a:lnTo>
                    <a:pt x="7970" y="7023"/>
                  </a:lnTo>
                  <a:lnTo>
                    <a:pt x="7944" y="6839"/>
                  </a:lnTo>
                  <a:lnTo>
                    <a:pt x="7838" y="6576"/>
                  </a:lnTo>
                  <a:lnTo>
                    <a:pt x="7707" y="6392"/>
                  </a:lnTo>
                  <a:lnTo>
                    <a:pt x="7575" y="6234"/>
                  </a:lnTo>
                  <a:lnTo>
                    <a:pt x="7418" y="6103"/>
                  </a:lnTo>
                  <a:lnTo>
                    <a:pt x="7233" y="5997"/>
                  </a:lnTo>
                  <a:lnTo>
                    <a:pt x="7233" y="5734"/>
                  </a:lnTo>
                  <a:lnTo>
                    <a:pt x="7260" y="5734"/>
                  </a:lnTo>
                  <a:lnTo>
                    <a:pt x="7391" y="5708"/>
                  </a:lnTo>
                  <a:lnTo>
                    <a:pt x="7496" y="5629"/>
                  </a:lnTo>
                  <a:lnTo>
                    <a:pt x="7575" y="5524"/>
                  </a:lnTo>
                  <a:lnTo>
                    <a:pt x="7602" y="5393"/>
                  </a:lnTo>
                  <a:lnTo>
                    <a:pt x="7602" y="4498"/>
                  </a:lnTo>
                  <a:lnTo>
                    <a:pt x="7602" y="4419"/>
                  </a:lnTo>
                  <a:lnTo>
                    <a:pt x="7575" y="4340"/>
                  </a:lnTo>
                  <a:lnTo>
                    <a:pt x="7654" y="4209"/>
                  </a:lnTo>
                  <a:lnTo>
                    <a:pt x="7707" y="4077"/>
                  </a:lnTo>
                  <a:lnTo>
                    <a:pt x="7760" y="3946"/>
                  </a:lnTo>
                  <a:lnTo>
                    <a:pt x="7786" y="3814"/>
                  </a:lnTo>
                  <a:lnTo>
                    <a:pt x="7812" y="3683"/>
                  </a:lnTo>
                  <a:lnTo>
                    <a:pt x="7786" y="3551"/>
                  </a:lnTo>
                  <a:lnTo>
                    <a:pt x="7760" y="3394"/>
                  </a:lnTo>
                  <a:lnTo>
                    <a:pt x="7733" y="3262"/>
                  </a:lnTo>
                  <a:lnTo>
                    <a:pt x="7602" y="3025"/>
                  </a:lnTo>
                  <a:lnTo>
                    <a:pt x="7418" y="2762"/>
                  </a:lnTo>
                  <a:lnTo>
                    <a:pt x="7181" y="2473"/>
                  </a:lnTo>
                  <a:lnTo>
                    <a:pt x="6865" y="2184"/>
                  </a:lnTo>
                  <a:lnTo>
                    <a:pt x="6760" y="2105"/>
                  </a:lnTo>
                  <a:lnTo>
                    <a:pt x="6523" y="2105"/>
                  </a:lnTo>
                  <a:lnTo>
                    <a:pt x="6418" y="2184"/>
                  </a:lnTo>
                  <a:lnTo>
                    <a:pt x="6102" y="2473"/>
                  </a:lnTo>
                  <a:lnTo>
                    <a:pt x="5866" y="2762"/>
                  </a:lnTo>
                  <a:lnTo>
                    <a:pt x="5682" y="3025"/>
                  </a:lnTo>
                  <a:lnTo>
                    <a:pt x="5550" y="3262"/>
                  </a:lnTo>
                  <a:lnTo>
                    <a:pt x="5524" y="3394"/>
                  </a:lnTo>
                  <a:lnTo>
                    <a:pt x="5497" y="3551"/>
                  </a:lnTo>
                  <a:lnTo>
                    <a:pt x="5497" y="3683"/>
                  </a:lnTo>
                  <a:lnTo>
                    <a:pt x="5497" y="3814"/>
                  </a:lnTo>
                  <a:lnTo>
                    <a:pt x="5524" y="3946"/>
                  </a:lnTo>
                  <a:lnTo>
                    <a:pt x="5576" y="4077"/>
                  </a:lnTo>
                  <a:lnTo>
                    <a:pt x="5629" y="4209"/>
                  </a:lnTo>
                  <a:lnTo>
                    <a:pt x="5708" y="4340"/>
                  </a:lnTo>
                  <a:lnTo>
                    <a:pt x="5682" y="4419"/>
                  </a:lnTo>
                  <a:lnTo>
                    <a:pt x="5682" y="4498"/>
                  </a:lnTo>
                  <a:lnTo>
                    <a:pt x="5682" y="5393"/>
                  </a:lnTo>
                  <a:lnTo>
                    <a:pt x="5708" y="5524"/>
                  </a:lnTo>
                  <a:lnTo>
                    <a:pt x="5787" y="5629"/>
                  </a:lnTo>
                  <a:lnTo>
                    <a:pt x="5892" y="5708"/>
                  </a:lnTo>
                  <a:lnTo>
                    <a:pt x="6024" y="5734"/>
                  </a:lnTo>
                  <a:lnTo>
                    <a:pt x="6050" y="5734"/>
                  </a:lnTo>
                  <a:lnTo>
                    <a:pt x="6050" y="6182"/>
                  </a:lnTo>
                  <a:lnTo>
                    <a:pt x="5945" y="6182"/>
                  </a:lnTo>
                  <a:lnTo>
                    <a:pt x="5813" y="6129"/>
                  </a:lnTo>
                  <a:lnTo>
                    <a:pt x="5708" y="6103"/>
                  </a:lnTo>
                  <a:lnTo>
                    <a:pt x="5629" y="6024"/>
                  </a:lnTo>
                  <a:lnTo>
                    <a:pt x="5524" y="5945"/>
                  </a:lnTo>
                  <a:lnTo>
                    <a:pt x="5471" y="5840"/>
                  </a:lnTo>
                  <a:lnTo>
                    <a:pt x="5419" y="5734"/>
                  </a:lnTo>
                  <a:lnTo>
                    <a:pt x="5366" y="5629"/>
                  </a:lnTo>
                  <a:lnTo>
                    <a:pt x="5366" y="5471"/>
                  </a:lnTo>
                  <a:lnTo>
                    <a:pt x="5366" y="5261"/>
                  </a:lnTo>
                  <a:lnTo>
                    <a:pt x="5392" y="5024"/>
                  </a:lnTo>
                  <a:lnTo>
                    <a:pt x="5392" y="4814"/>
                  </a:lnTo>
                  <a:lnTo>
                    <a:pt x="5340" y="4656"/>
                  </a:lnTo>
                  <a:lnTo>
                    <a:pt x="5261" y="4498"/>
                  </a:lnTo>
                  <a:lnTo>
                    <a:pt x="5182" y="4367"/>
                  </a:lnTo>
                  <a:lnTo>
                    <a:pt x="5103" y="4288"/>
                  </a:lnTo>
                  <a:lnTo>
                    <a:pt x="4919" y="4156"/>
                  </a:lnTo>
                  <a:lnTo>
                    <a:pt x="4761" y="4077"/>
                  </a:lnTo>
                  <a:lnTo>
                    <a:pt x="4551" y="4051"/>
                  </a:lnTo>
                  <a:lnTo>
                    <a:pt x="4340" y="4025"/>
                  </a:lnTo>
                  <a:lnTo>
                    <a:pt x="4130" y="4051"/>
                  </a:lnTo>
                  <a:lnTo>
                    <a:pt x="3893" y="4104"/>
                  </a:lnTo>
                  <a:lnTo>
                    <a:pt x="3683" y="4209"/>
                  </a:lnTo>
                  <a:lnTo>
                    <a:pt x="3472" y="4314"/>
                  </a:lnTo>
                  <a:lnTo>
                    <a:pt x="3262" y="4472"/>
                  </a:lnTo>
                  <a:lnTo>
                    <a:pt x="2972" y="4761"/>
                  </a:lnTo>
                  <a:lnTo>
                    <a:pt x="2946" y="4814"/>
                  </a:lnTo>
                  <a:lnTo>
                    <a:pt x="2920" y="4893"/>
                  </a:lnTo>
                  <a:lnTo>
                    <a:pt x="2946" y="4945"/>
                  </a:lnTo>
                  <a:lnTo>
                    <a:pt x="2999" y="5024"/>
                  </a:lnTo>
                  <a:lnTo>
                    <a:pt x="3051" y="5051"/>
                  </a:lnTo>
                  <a:lnTo>
                    <a:pt x="3130" y="5077"/>
                  </a:lnTo>
                  <a:lnTo>
                    <a:pt x="3209" y="5051"/>
                  </a:lnTo>
                  <a:lnTo>
                    <a:pt x="3262" y="4998"/>
                  </a:lnTo>
                  <a:lnTo>
                    <a:pt x="3525" y="4761"/>
                  </a:lnTo>
                  <a:lnTo>
                    <a:pt x="3656" y="4630"/>
                  </a:lnTo>
                  <a:lnTo>
                    <a:pt x="3814" y="4551"/>
                  </a:lnTo>
                  <a:lnTo>
                    <a:pt x="3998" y="4472"/>
                  </a:lnTo>
                  <a:lnTo>
                    <a:pt x="4156" y="4446"/>
                  </a:lnTo>
                  <a:lnTo>
                    <a:pt x="4314" y="4419"/>
                  </a:lnTo>
                  <a:lnTo>
                    <a:pt x="4472" y="4419"/>
                  </a:lnTo>
                  <a:lnTo>
                    <a:pt x="4630" y="4446"/>
                  </a:lnTo>
                  <a:lnTo>
                    <a:pt x="4735" y="4498"/>
                  </a:lnTo>
                  <a:lnTo>
                    <a:pt x="4840" y="4551"/>
                  </a:lnTo>
                  <a:lnTo>
                    <a:pt x="4919" y="4630"/>
                  </a:lnTo>
                  <a:lnTo>
                    <a:pt x="4945" y="4735"/>
                  </a:lnTo>
                  <a:lnTo>
                    <a:pt x="4998" y="4814"/>
                  </a:lnTo>
                  <a:lnTo>
                    <a:pt x="5024" y="5024"/>
                  </a:lnTo>
                  <a:lnTo>
                    <a:pt x="4998" y="5208"/>
                  </a:lnTo>
                  <a:lnTo>
                    <a:pt x="4971" y="5471"/>
                  </a:lnTo>
                  <a:lnTo>
                    <a:pt x="4998" y="5708"/>
                  </a:lnTo>
                  <a:lnTo>
                    <a:pt x="5050" y="5892"/>
                  </a:lnTo>
                  <a:lnTo>
                    <a:pt x="5156" y="6050"/>
                  </a:lnTo>
                  <a:lnTo>
                    <a:pt x="5261" y="6208"/>
                  </a:lnTo>
                  <a:lnTo>
                    <a:pt x="5392" y="6313"/>
                  </a:lnTo>
                  <a:lnTo>
                    <a:pt x="5524" y="6418"/>
                  </a:lnTo>
                  <a:lnTo>
                    <a:pt x="5708" y="6497"/>
                  </a:lnTo>
                  <a:lnTo>
                    <a:pt x="5866" y="6550"/>
                  </a:lnTo>
                  <a:lnTo>
                    <a:pt x="6050" y="6576"/>
                  </a:lnTo>
                  <a:lnTo>
                    <a:pt x="6050" y="9312"/>
                  </a:lnTo>
                  <a:lnTo>
                    <a:pt x="5708" y="9391"/>
                  </a:lnTo>
                  <a:lnTo>
                    <a:pt x="5340" y="9417"/>
                  </a:lnTo>
                  <a:lnTo>
                    <a:pt x="5050" y="9417"/>
                  </a:lnTo>
                  <a:lnTo>
                    <a:pt x="4787" y="9364"/>
                  </a:lnTo>
                  <a:lnTo>
                    <a:pt x="4524" y="9312"/>
                  </a:lnTo>
                  <a:lnTo>
                    <a:pt x="4288" y="9206"/>
                  </a:lnTo>
                  <a:lnTo>
                    <a:pt x="4051" y="9101"/>
                  </a:lnTo>
                  <a:lnTo>
                    <a:pt x="3840" y="8970"/>
                  </a:lnTo>
                  <a:lnTo>
                    <a:pt x="3630" y="8812"/>
                  </a:lnTo>
                  <a:lnTo>
                    <a:pt x="3446" y="8628"/>
                  </a:lnTo>
                  <a:lnTo>
                    <a:pt x="3262" y="8444"/>
                  </a:lnTo>
                  <a:lnTo>
                    <a:pt x="3104" y="8233"/>
                  </a:lnTo>
                  <a:lnTo>
                    <a:pt x="2972" y="8023"/>
                  </a:lnTo>
                  <a:lnTo>
                    <a:pt x="2867" y="7786"/>
                  </a:lnTo>
                  <a:lnTo>
                    <a:pt x="2762" y="7523"/>
                  </a:lnTo>
                  <a:lnTo>
                    <a:pt x="2709" y="7260"/>
                  </a:lnTo>
                  <a:lnTo>
                    <a:pt x="2657" y="6997"/>
                  </a:lnTo>
                  <a:lnTo>
                    <a:pt x="2657" y="6734"/>
                  </a:lnTo>
                  <a:lnTo>
                    <a:pt x="2657" y="6445"/>
                  </a:lnTo>
                  <a:lnTo>
                    <a:pt x="2683" y="6182"/>
                  </a:lnTo>
                  <a:lnTo>
                    <a:pt x="2762" y="5945"/>
                  </a:lnTo>
                  <a:lnTo>
                    <a:pt x="2841" y="5708"/>
                  </a:lnTo>
                  <a:lnTo>
                    <a:pt x="2841" y="5629"/>
                  </a:lnTo>
                  <a:lnTo>
                    <a:pt x="2841" y="5550"/>
                  </a:lnTo>
                  <a:lnTo>
                    <a:pt x="2788" y="5498"/>
                  </a:lnTo>
                  <a:lnTo>
                    <a:pt x="2736" y="5445"/>
                  </a:lnTo>
                  <a:lnTo>
                    <a:pt x="2578" y="5445"/>
                  </a:lnTo>
                  <a:lnTo>
                    <a:pt x="2525" y="5498"/>
                  </a:lnTo>
                  <a:lnTo>
                    <a:pt x="2473" y="5550"/>
                  </a:lnTo>
                  <a:lnTo>
                    <a:pt x="2394" y="5840"/>
                  </a:lnTo>
                  <a:lnTo>
                    <a:pt x="2315" y="6129"/>
                  </a:lnTo>
                  <a:lnTo>
                    <a:pt x="2289" y="6418"/>
                  </a:lnTo>
                  <a:lnTo>
                    <a:pt x="2262" y="6734"/>
                  </a:lnTo>
                  <a:lnTo>
                    <a:pt x="2289" y="7155"/>
                  </a:lnTo>
                  <a:lnTo>
                    <a:pt x="2394" y="7576"/>
                  </a:lnTo>
                  <a:lnTo>
                    <a:pt x="2525" y="7944"/>
                  </a:lnTo>
                  <a:lnTo>
                    <a:pt x="2709" y="8312"/>
                  </a:lnTo>
                  <a:lnTo>
                    <a:pt x="2946" y="8654"/>
                  </a:lnTo>
                  <a:lnTo>
                    <a:pt x="3209" y="8943"/>
                  </a:lnTo>
                  <a:lnTo>
                    <a:pt x="3525" y="9206"/>
                  </a:lnTo>
                  <a:lnTo>
                    <a:pt x="3867" y="9417"/>
                  </a:lnTo>
                  <a:lnTo>
                    <a:pt x="1500" y="9417"/>
                  </a:lnTo>
                  <a:lnTo>
                    <a:pt x="1500" y="1789"/>
                  </a:lnTo>
                  <a:close/>
                  <a:moveTo>
                    <a:pt x="9890" y="9811"/>
                  </a:moveTo>
                  <a:lnTo>
                    <a:pt x="9890" y="10311"/>
                  </a:lnTo>
                  <a:lnTo>
                    <a:pt x="6260" y="10311"/>
                  </a:lnTo>
                  <a:lnTo>
                    <a:pt x="6181" y="10337"/>
                  </a:lnTo>
                  <a:lnTo>
                    <a:pt x="6102" y="10364"/>
                  </a:lnTo>
                  <a:lnTo>
                    <a:pt x="6076" y="10443"/>
                  </a:lnTo>
                  <a:lnTo>
                    <a:pt x="6050" y="10495"/>
                  </a:lnTo>
                  <a:lnTo>
                    <a:pt x="6076" y="10574"/>
                  </a:lnTo>
                  <a:lnTo>
                    <a:pt x="6102" y="10627"/>
                  </a:lnTo>
                  <a:lnTo>
                    <a:pt x="6181" y="10679"/>
                  </a:lnTo>
                  <a:lnTo>
                    <a:pt x="6260" y="10706"/>
                  </a:lnTo>
                  <a:lnTo>
                    <a:pt x="7470" y="10706"/>
                  </a:lnTo>
                  <a:lnTo>
                    <a:pt x="7602" y="11311"/>
                  </a:lnTo>
                  <a:lnTo>
                    <a:pt x="2683" y="11311"/>
                  </a:lnTo>
                  <a:lnTo>
                    <a:pt x="2815" y="10706"/>
                  </a:lnTo>
                  <a:lnTo>
                    <a:pt x="5366" y="10706"/>
                  </a:lnTo>
                  <a:lnTo>
                    <a:pt x="5445" y="10679"/>
                  </a:lnTo>
                  <a:lnTo>
                    <a:pt x="5497" y="10627"/>
                  </a:lnTo>
                  <a:lnTo>
                    <a:pt x="5550" y="10574"/>
                  </a:lnTo>
                  <a:lnTo>
                    <a:pt x="5550" y="10495"/>
                  </a:lnTo>
                  <a:lnTo>
                    <a:pt x="5550" y="10443"/>
                  </a:lnTo>
                  <a:lnTo>
                    <a:pt x="5497" y="10364"/>
                  </a:lnTo>
                  <a:lnTo>
                    <a:pt x="5445" y="10337"/>
                  </a:lnTo>
                  <a:lnTo>
                    <a:pt x="5366" y="10311"/>
                  </a:lnTo>
                  <a:lnTo>
                    <a:pt x="395" y="10311"/>
                  </a:lnTo>
                  <a:lnTo>
                    <a:pt x="395" y="9811"/>
                  </a:lnTo>
                  <a:close/>
                  <a:moveTo>
                    <a:pt x="2420" y="10706"/>
                  </a:moveTo>
                  <a:lnTo>
                    <a:pt x="1999" y="12547"/>
                  </a:lnTo>
                  <a:lnTo>
                    <a:pt x="1500" y="12547"/>
                  </a:lnTo>
                  <a:lnTo>
                    <a:pt x="1947" y="10706"/>
                  </a:lnTo>
                  <a:close/>
                  <a:moveTo>
                    <a:pt x="8338" y="10706"/>
                  </a:moveTo>
                  <a:lnTo>
                    <a:pt x="8785" y="12547"/>
                  </a:lnTo>
                  <a:lnTo>
                    <a:pt x="8286" y="12547"/>
                  </a:lnTo>
                  <a:lnTo>
                    <a:pt x="7838" y="10706"/>
                  </a:lnTo>
                  <a:close/>
                  <a:moveTo>
                    <a:pt x="5129" y="1"/>
                  </a:moveTo>
                  <a:lnTo>
                    <a:pt x="5077" y="27"/>
                  </a:lnTo>
                  <a:lnTo>
                    <a:pt x="4998" y="53"/>
                  </a:lnTo>
                  <a:lnTo>
                    <a:pt x="4971" y="132"/>
                  </a:lnTo>
                  <a:lnTo>
                    <a:pt x="4945" y="185"/>
                  </a:lnTo>
                  <a:lnTo>
                    <a:pt x="4945" y="579"/>
                  </a:lnTo>
                  <a:lnTo>
                    <a:pt x="4077" y="579"/>
                  </a:lnTo>
                  <a:lnTo>
                    <a:pt x="3972" y="605"/>
                  </a:lnTo>
                  <a:lnTo>
                    <a:pt x="3867" y="658"/>
                  </a:lnTo>
                  <a:lnTo>
                    <a:pt x="3814" y="763"/>
                  </a:lnTo>
                  <a:lnTo>
                    <a:pt x="3788" y="869"/>
                  </a:lnTo>
                  <a:lnTo>
                    <a:pt x="3788" y="1421"/>
                  </a:lnTo>
                  <a:lnTo>
                    <a:pt x="1447" y="1421"/>
                  </a:lnTo>
                  <a:lnTo>
                    <a:pt x="1315" y="1447"/>
                  </a:lnTo>
                  <a:lnTo>
                    <a:pt x="1210" y="1500"/>
                  </a:lnTo>
                  <a:lnTo>
                    <a:pt x="1158" y="1605"/>
                  </a:lnTo>
                  <a:lnTo>
                    <a:pt x="1131" y="1736"/>
                  </a:lnTo>
                  <a:lnTo>
                    <a:pt x="1131" y="9417"/>
                  </a:lnTo>
                  <a:lnTo>
                    <a:pt x="342" y="9417"/>
                  </a:lnTo>
                  <a:lnTo>
                    <a:pt x="211" y="9443"/>
                  </a:lnTo>
                  <a:lnTo>
                    <a:pt x="105" y="9522"/>
                  </a:lnTo>
                  <a:lnTo>
                    <a:pt x="27" y="9627"/>
                  </a:lnTo>
                  <a:lnTo>
                    <a:pt x="0" y="9732"/>
                  </a:lnTo>
                  <a:lnTo>
                    <a:pt x="0" y="10364"/>
                  </a:lnTo>
                  <a:lnTo>
                    <a:pt x="27" y="10495"/>
                  </a:lnTo>
                  <a:lnTo>
                    <a:pt x="105" y="10600"/>
                  </a:lnTo>
                  <a:lnTo>
                    <a:pt x="211" y="10679"/>
                  </a:lnTo>
                  <a:lnTo>
                    <a:pt x="342" y="10706"/>
                  </a:lnTo>
                  <a:lnTo>
                    <a:pt x="1552" y="10706"/>
                  </a:lnTo>
                  <a:lnTo>
                    <a:pt x="1105" y="12521"/>
                  </a:lnTo>
                  <a:lnTo>
                    <a:pt x="1105" y="12599"/>
                  </a:lnTo>
                  <a:lnTo>
                    <a:pt x="1105" y="12678"/>
                  </a:lnTo>
                  <a:lnTo>
                    <a:pt x="1131" y="12731"/>
                  </a:lnTo>
                  <a:lnTo>
                    <a:pt x="1184" y="12810"/>
                  </a:lnTo>
                  <a:lnTo>
                    <a:pt x="1236" y="12862"/>
                  </a:lnTo>
                  <a:lnTo>
                    <a:pt x="1289" y="12889"/>
                  </a:lnTo>
                  <a:lnTo>
                    <a:pt x="1342" y="12915"/>
                  </a:lnTo>
                  <a:lnTo>
                    <a:pt x="2157" y="12915"/>
                  </a:lnTo>
                  <a:lnTo>
                    <a:pt x="2236" y="12862"/>
                  </a:lnTo>
                  <a:lnTo>
                    <a:pt x="2315" y="12784"/>
                  </a:lnTo>
                  <a:lnTo>
                    <a:pt x="2341" y="12678"/>
                  </a:lnTo>
                  <a:lnTo>
                    <a:pt x="2578" y="11705"/>
                  </a:lnTo>
                  <a:lnTo>
                    <a:pt x="7707" y="11705"/>
                  </a:lnTo>
                  <a:lnTo>
                    <a:pt x="7917" y="12678"/>
                  </a:lnTo>
                  <a:lnTo>
                    <a:pt x="7970" y="12784"/>
                  </a:lnTo>
                  <a:lnTo>
                    <a:pt x="8049" y="12862"/>
                  </a:lnTo>
                  <a:lnTo>
                    <a:pt x="8128" y="12915"/>
                  </a:lnTo>
                  <a:lnTo>
                    <a:pt x="8917" y="12915"/>
                  </a:lnTo>
                  <a:lnTo>
                    <a:pt x="8996" y="12889"/>
                  </a:lnTo>
                  <a:lnTo>
                    <a:pt x="9048" y="12862"/>
                  </a:lnTo>
                  <a:lnTo>
                    <a:pt x="9101" y="12810"/>
                  </a:lnTo>
                  <a:lnTo>
                    <a:pt x="9154" y="12731"/>
                  </a:lnTo>
                  <a:lnTo>
                    <a:pt x="9154" y="12678"/>
                  </a:lnTo>
                  <a:lnTo>
                    <a:pt x="9180" y="12599"/>
                  </a:lnTo>
                  <a:lnTo>
                    <a:pt x="9154" y="12521"/>
                  </a:lnTo>
                  <a:lnTo>
                    <a:pt x="8733" y="10706"/>
                  </a:lnTo>
                  <a:lnTo>
                    <a:pt x="9943" y="10706"/>
                  </a:lnTo>
                  <a:lnTo>
                    <a:pt x="10074" y="10679"/>
                  </a:lnTo>
                  <a:lnTo>
                    <a:pt x="10179" y="10600"/>
                  </a:lnTo>
                  <a:lnTo>
                    <a:pt x="10232" y="10495"/>
                  </a:lnTo>
                  <a:lnTo>
                    <a:pt x="10258" y="10364"/>
                  </a:lnTo>
                  <a:lnTo>
                    <a:pt x="10258" y="9732"/>
                  </a:lnTo>
                  <a:lnTo>
                    <a:pt x="10232" y="9627"/>
                  </a:lnTo>
                  <a:lnTo>
                    <a:pt x="10179" y="9522"/>
                  </a:lnTo>
                  <a:lnTo>
                    <a:pt x="10074" y="9443"/>
                  </a:lnTo>
                  <a:lnTo>
                    <a:pt x="9943" y="9417"/>
                  </a:lnTo>
                  <a:lnTo>
                    <a:pt x="9154" y="9417"/>
                  </a:lnTo>
                  <a:lnTo>
                    <a:pt x="9154" y="1736"/>
                  </a:lnTo>
                  <a:lnTo>
                    <a:pt x="9127" y="1605"/>
                  </a:lnTo>
                  <a:lnTo>
                    <a:pt x="9048" y="1500"/>
                  </a:lnTo>
                  <a:lnTo>
                    <a:pt x="8943" y="1447"/>
                  </a:lnTo>
                  <a:lnTo>
                    <a:pt x="8838" y="1421"/>
                  </a:lnTo>
                  <a:lnTo>
                    <a:pt x="6497" y="1421"/>
                  </a:lnTo>
                  <a:lnTo>
                    <a:pt x="6497" y="869"/>
                  </a:lnTo>
                  <a:lnTo>
                    <a:pt x="6471" y="763"/>
                  </a:lnTo>
                  <a:lnTo>
                    <a:pt x="6418" y="658"/>
                  </a:lnTo>
                  <a:lnTo>
                    <a:pt x="6313" y="605"/>
                  </a:lnTo>
                  <a:lnTo>
                    <a:pt x="6208" y="579"/>
                  </a:lnTo>
                  <a:lnTo>
                    <a:pt x="5340" y="579"/>
                  </a:lnTo>
                  <a:lnTo>
                    <a:pt x="5340" y="185"/>
                  </a:lnTo>
                  <a:lnTo>
                    <a:pt x="5313" y="132"/>
                  </a:lnTo>
                  <a:lnTo>
                    <a:pt x="5261" y="53"/>
                  </a:lnTo>
                  <a:lnTo>
                    <a:pt x="5208" y="27"/>
                  </a:lnTo>
                  <a:lnTo>
                    <a:pt x="5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43"/>
          <p:cNvGrpSpPr/>
          <p:nvPr/>
        </p:nvGrpSpPr>
        <p:grpSpPr>
          <a:xfrm>
            <a:off x="4747881" y="8004788"/>
            <a:ext cx="343139" cy="365749"/>
            <a:chOff x="6319250" y="2050975"/>
            <a:chExt cx="300525" cy="322900"/>
          </a:xfrm>
        </p:grpSpPr>
        <p:sp>
          <p:nvSpPr>
            <p:cNvPr id="2116" name="Google Shape;2116;p43"/>
            <p:cNvSpPr/>
            <p:nvPr/>
          </p:nvSpPr>
          <p:spPr>
            <a:xfrm>
              <a:off x="6445500" y="2066750"/>
              <a:ext cx="48675" cy="307125"/>
            </a:xfrm>
            <a:custGeom>
              <a:avLst/>
              <a:gdLst/>
              <a:ahLst/>
              <a:cxnLst/>
              <a:rect l="l" t="t" r="r" b="b"/>
              <a:pathLst>
                <a:path w="1947" h="12285" extrusionOk="0">
                  <a:moveTo>
                    <a:pt x="973" y="422"/>
                  </a:moveTo>
                  <a:lnTo>
                    <a:pt x="1026" y="501"/>
                  </a:lnTo>
                  <a:lnTo>
                    <a:pt x="1105" y="658"/>
                  </a:lnTo>
                  <a:lnTo>
                    <a:pt x="1210" y="869"/>
                  </a:lnTo>
                  <a:lnTo>
                    <a:pt x="1289" y="1184"/>
                  </a:lnTo>
                  <a:lnTo>
                    <a:pt x="1394" y="1579"/>
                  </a:lnTo>
                  <a:lnTo>
                    <a:pt x="1473" y="2131"/>
                  </a:lnTo>
                  <a:lnTo>
                    <a:pt x="1526" y="2841"/>
                  </a:lnTo>
                  <a:lnTo>
                    <a:pt x="1552" y="3736"/>
                  </a:lnTo>
                  <a:lnTo>
                    <a:pt x="1552" y="3999"/>
                  </a:lnTo>
                  <a:lnTo>
                    <a:pt x="395" y="3999"/>
                  </a:lnTo>
                  <a:lnTo>
                    <a:pt x="395" y="3736"/>
                  </a:lnTo>
                  <a:lnTo>
                    <a:pt x="395" y="2841"/>
                  </a:lnTo>
                  <a:lnTo>
                    <a:pt x="474" y="2131"/>
                  </a:lnTo>
                  <a:lnTo>
                    <a:pt x="553" y="1579"/>
                  </a:lnTo>
                  <a:lnTo>
                    <a:pt x="658" y="1184"/>
                  </a:lnTo>
                  <a:lnTo>
                    <a:pt x="737" y="869"/>
                  </a:lnTo>
                  <a:lnTo>
                    <a:pt x="816" y="658"/>
                  </a:lnTo>
                  <a:lnTo>
                    <a:pt x="895" y="501"/>
                  </a:lnTo>
                  <a:lnTo>
                    <a:pt x="973" y="422"/>
                  </a:lnTo>
                  <a:close/>
                  <a:moveTo>
                    <a:pt x="1552" y="7129"/>
                  </a:moveTo>
                  <a:lnTo>
                    <a:pt x="1552" y="11916"/>
                  </a:lnTo>
                  <a:lnTo>
                    <a:pt x="395" y="11916"/>
                  </a:lnTo>
                  <a:lnTo>
                    <a:pt x="395" y="7129"/>
                  </a:lnTo>
                  <a:close/>
                  <a:moveTo>
                    <a:pt x="921" y="1"/>
                  </a:moveTo>
                  <a:lnTo>
                    <a:pt x="842" y="27"/>
                  </a:lnTo>
                  <a:lnTo>
                    <a:pt x="763" y="80"/>
                  </a:lnTo>
                  <a:lnTo>
                    <a:pt x="684" y="159"/>
                  </a:lnTo>
                  <a:lnTo>
                    <a:pt x="605" y="290"/>
                  </a:lnTo>
                  <a:lnTo>
                    <a:pt x="500" y="448"/>
                  </a:lnTo>
                  <a:lnTo>
                    <a:pt x="421" y="658"/>
                  </a:lnTo>
                  <a:lnTo>
                    <a:pt x="316" y="948"/>
                  </a:lnTo>
                  <a:lnTo>
                    <a:pt x="211" y="1369"/>
                  </a:lnTo>
                  <a:lnTo>
                    <a:pt x="106" y="1973"/>
                  </a:lnTo>
                  <a:lnTo>
                    <a:pt x="27" y="2763"/>
                  </a:lnTo>
                  <a:lnTo>
                    <a:pt x="0" y="3210"/>
                  </a:lnTo>
                  <a:lnTo>
                    <a:pt x="0" y="3736"/>
                  </a:lnTo>
                  <a:lnTo>
                    <a:pt x="0" y="5182"/>
                  </a:lnTo>
                  <a:lnTo>
                    <a:pt x="27" y="5235"/>
                  </a:lnTo>
                  <a:lnTo>
                    <a:pt x="53" y="5314"/>
                  </a:lnTo>
                  <a:lnTo>
                    <a:pt x="132" y="5340"/>
                  </a:lnTo>
                  <a:lnTo>
                    <a:pt x="184" y="5366"/>
                  </a:lnTo>
                  <a:lnTo>
                    <a:pt x="263" y="5340"/>
                  </a:lnTo>
                  <a:lnTo>
                    <a:pt x="316" y="5314"/>
                  </a:lnTo>
                  <a:lnTo>
                    <a:pt x="369" y="5235"/>
                  </a:lnTo>
                  <a:lnTo>
                    <a:pt x="395" y="5182"/>
                  </a:lnTo>
                  <a:lnTo>
                    <a:pt x="395" y="4367"/>
                  </a:lnTo>
                  <a:lnTo>
                    <a:pt x="1552" y="4367"/>
                  </a:lnTo>
                  <a:lnTo>
                    <a:pt x="1552" y="6761"/>
                  </a:lnTo>
                  <a:lnTo>
                    <a:pt x="395" y="6761"/>
                  </a:lnTo>
                  <a:lnTo>
                    <a:pt x="395" y="6050"/>
                  </a:lnTo>
                  <a:lnTo>
                    <a:pt x="369" y="5971"/>
                  </a:lnTo>
                  <a:lnTo>
                    <a:pt x="316" y="5919"/>
                  </a:lnTo>
                  <a:lnTo>
                    <a:pt x="263" y="5866"/>
                  </a:lnTo>
                  <a:lnTo>
                    <a:pt x="132" y="5866"/>
                  </a:lnTo>
                  <a:lnTo>
                    <a:pt x="53" y="5919"/>
                  </a:lnTo>
                  <a:lnTo>
                    <a:pt x="27" y="5971"/>
                  </a:lnTo>
                  <a:lnTo>
                    <a:pt x="0" y="6050"/>
                  </a:lnTo>
                  <a:lnTo>
                    <a:pt x="0" y="11968"/>
                  </a:lnTo>
                  <a:lnTo>
                    <a:pt x="27" y="12100"/>
                  </a:lnTo>
                  <a:lnTo>
                    <a:pt x="106" y="12205"/>
                  </a:lnTo>
                  <a:lnTo>
                    <a:pt x="184" y="12258"/>
                  </a:lnTo>
                  <a:lnTo>
                    <a:pt x="316" y="12284"/>
                  </a:lnTo>
                  <a:lnTo>
                    <a:pt x="1631" y="12284"/>
                  </a:lnTo>
                  <a:lnTo>
                    <a:pt x="1736" y="12258"/>
                  </a:lnTo>
                  <a:lnTo>
                    <a:pt x="1841" y="12205"/>
                  </a:lnTo>
                  <a:lnTo>
                    <a:pt x="1920" y="12100"/>
                  </a:lnTo>
                  <a:lnTo>
                    <a:pt x="1947" y="11968"/>
                  </a:lnTo>
                  <a:lnTo>
                    <a:pt x="1947" y="3736"/>
                  </a:lnTo>
                  <a:lnTo>
                    <a:pt x="1920" y="3210"/>
                  </a:lnTo>
                  <a:lnTo>
                    <a:pt x="1894" y="2763"/>
                  </a:lnTo>
                  <a:lnTo>
                    <a:pt x="1841" y="1973"/>
                  </a:lnTo>
                  <a:lnTo>
                    <a:pt x="1736" y="1369"/>
                  </a:lnTo>
                  <a:lnTo>
                    <a:pt x="1631" y="948"/>
                  </a:lnTo>
                  <a:lnTo>
                    <a:pt x="1526" y="658"/>
                  </a:lnTo>
                  <a:lnTo>
                    <a:pt x="1447" y="448"/>
                  </a:lnTo>
                  <a:lnTo>
                    <a:pt x="1342" y="290"/>
                  </a:lnTo>
                  <a:lnTo>
                    <a:pt x="1263" y="159"/>
                  </a:lnTo>
                  <a:lnTo>
                    <a:pt x="1184" y="80"/>
                  </a:lnTo>
                  <a:lnTo>
                    <a:pt x="1105" y="27"/>
                  </a:lnTo>
                  <a:lnTo>
                    <a:pt x="1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6532950" y="2092400"/>
              <a:ext cx="86825" cy="281475"/>
            </a:xfrm>
            <a:custGeom>
              <a:avLst/>
              <a:gdLst/>
              <a:ahLst/>
              <a:cxnLst/>
              <a:rect l="l" t="t" r="r" b="b"/>
              <a:pathLst>
                <a:path w="3473" h="11259" extrusionOk="0">
                  <a:moveTo>
                    <a:pt x="3025" y="395"/>
                  </a:moveTo>
                  <a:lnTo>
                    <a:pt x="3078" y="421"/>
                  </a:lnTo>
                  <a:lnTo>
                    <a:pt x="3104" y="448"/>
                  </a:lnTo>
                  <a:lnTo>
                    <a:pt x="3104" y="2683"/>
                  </a:lnTo>
                  <a:lnTo>
                    <a:pt x="369" y="2683"/>
                  </a:lnTo>
                  <a:lnTo>
                    <a:pt x="369" y="448"/>
                  </a:lnTo>
                  <a:lnTo>
                    <a:pt x="395" y="421"/>
                  </a:lnTo>
                  <a:lnTo>
                    <a:pt x="421" y="395"/>
                  </a:lnTo>
                  <a:close/>
                  <a:moveTo>
                    <a:pt x="3104" y="3078"/>
                  </a:moveTo>
                  <a:lnTo>
                    <a:pt x="3104" y="4446"/>
                  </a:lnTo>
                  <a:lnTo>
                    <a:pt x="369" y="4446"/>
                  </a:lnTo>
                  <a:lnTo>
                    <a:pt x="369" y="3893"/>
                  </a:lnTo>
                  <a:lnTo>
                    <a:pt x="369" y="3078"/>
                  </a:lnTo>
                  <a:close/>
                  <a:moveTo>
                    <a:pt x="421" y="1"/>
                  </a:moveTo>
                  <a:lnTo>
                    <a:pt x="342" y="27"/>
                  </a:lnTo>
                  <a:lnTo>
                    <a:pt x="264" y="53"/>
                  </a:lnTo>
                  <a:lnTo>
                    <a:pt x="185" y="79"/>
                  </a:lnTo>
                  <a:lnTo>
                    <a:pt x="106" y="132"/>
                  </a:lnTo>
                  <a:lnTo>
                    <a:pt x="53" y="211"/>
                  </a:lnTo>
                  <a:lnTo>
                    <a:pt x="27" y="290"/>
                  </a:lnTo>
                  <a:lnTo>
                    <a:pt x="1" y="369"/>
                  </a:lnTo>
                  <a:lnTo>
                    <a:pt x="1" y="448"/>
                  </a:lnTo>
                  <a:lnTo>
                    <a:pt x="1" y="4525"/>
                  </a:lnTo>
                  <a:lnTo>
                    <a:pt x="27" y="4709"/>
                  </a:lnTo>
                  <a:lnTo>
                    <a:pt x="79" y="4867"/>
                  </a:lnTo>
                  <a:lnTo>
                    <a:pt x="500" y="5735"/>
                  </a:lnTo>
                  <a:lnTo>
                    <a:pt x="579" y="5919"/>
                  </a:lnTo>
                  <a:lnTo>
                    <a:pt x="632" y="6129"/>
                  </a:lnTo>
                  <a:lnTo>
                    <a:pt x="658" y="6313"/>
                  </a:lnTo>
                  <a:lnTo>
                    <a:pt x="684" y="6524"/>
                  </a:lnTo>
                  <a:lnTo>
                    <a:pt x="684" y="10942"/>
                  </a:lnTo>
                  <a:lnTo>
                    <a:pt x="711" y="11074"/>
                  </a:lnTo>
                  <a:lnTo>
                    <a:pt x="763" y="11179"/>
                  </a:lnTo>
                  <a:lnTo>
                    <a:pt x="869" y="11232"/>
                  </a:lnTo>
                  <a:lnTo>
                    <a:pt x="1000" y="11258"/>
                  </a:lnTo>
                  <a:lnTo>
                    <a:pt x="2473" y="11258"/>
                  </a:lnTo>
                  <a:lnTo>
                    <a:pt x="2604" y="11232"/>
                  </a:lnTo>
                  <a:lnTo>
                    <a:pt x="2683" y="11179"/>
                  </a:lnTo>
                  <a:lnTo>
                    <a:pt x="2762" y="11074"/>
                  </a:lnTo>
                  <a:lnTo>
                    <a:pt x="2789" y="10942"/>
                  </a:lnTo>
                  <a:lnTo>
                    <a:pt x="2789" y="10416"/>
                  </a:lnTo>
                  <a:lnTo>
                    <a:pt x="2762" y="10337"/>
                  </a:lnTo>
                  <a:lnTo>
                    <a:pt x="2736" y="10259"/>
                  </a:lnTo>
                  <a:lnTo>
                    <a:pt x="2657" y="10232"/>
                  </a:lnTo>
                  <a:lnTo>
                    <a:pt x="2604" y="10206"/>
                  </a:lnTo>
                  <a:lnTo>
                    <a:pt x="2526" y="10232"/>
                  </a:lnTo>
                  <a:lnTo>
                    <a:pt x="2473" y="10259"/>
                  </a:lnTo>
                  <a:lnTo>
                    <a:pt x="2420" y="10337"/>
                  </a:lnTo>
                  <a:lnTo>
                    <a:pt x="2394" y="10416"/>
                  </a:lnTo>
                  <a:lnTo>
                    <a:pt x="2394" y="10890"/>
                  </a:lnTo>
                  <a:lnTo>
                    <a:pt x="1053" y="10890"/>
                  </a:lnTo>
                  <a:lnTo>
                    <a:pt x="1053" y="6524"/>
                  </a:lnTo>
                  <a:lnTo>
                    <a:pt x="1053" y="6261"/>
                  </a:lnTo>
                  <a:lnTo>
                    <a:pt x="1000" y="6024"/>
                  </a:lnTo>
                  <a:lnTo>
                    <a:pt x="947" y="5787"/>
                  </a:lnTo>
                  <a:lnTo>
                    <a:pt x="842" y="5577"/>
                  </a:lnTo>
                  <a:lnTo>
                    <a:pt x="474" y="4814"/>
                  </a:lnTo>
                  <a:lnTo>
                    <a:pt x="2999" y="4814"/>
                  </a:lnTo>
                  <a:lnTo>
                    <a:pt x="2631" y="5577"/>
                  </a:lnTo>
                  <a:lnTo>
                    <a:pt x="2526" y="5787"/>
                  </a:lnTo>
                  <a:lnTo>
                    <a:pt x="2473" y="6024"/>
                  </a:lnTo>
                  <a:lnTo>
                    <a:pt x="2420" y="6261"/>
                  </a:lnTo>
                  <a:lnTo>
                    <a:pt x="2394" y="6524"/>
                  </a:lnTo>
                  <a:lnTo>
                    <a:pt x="2394" y="9522"/>
                  </a:lnTo>
                  <a:lnTo>
                    <a:pt x="2420" y="9601"/>
                  </a:lnTo>
                  <a:lnTo>
                    <a:pt x="2473" y="9654"/>
                  </a:lnTo>
                  <a:lnTo>
                    <a:pt x="2526" y="9706"/>
                  </a:lnTo>
                  <a:lnTo>
                    <a:pt x="2657" y="9706"/>
                  </a:lnTo>
                  <a:lnTo>
                    <a:pt x="2736" y="9654"/>
                  </a:lnTo>
                  <a:lnTo>
                    <a:pt x="2762" y="9601"/>
                  </a:lnTo>
                  <a:lnTo>
                    <a:pt x="2789" y="9522"/>
                  </a:lnTo>
                  <a:lnTo>
                    <a:pt x="2789" y="6524"/>
                  </a:lnTo>
                  <a:lnTo>
                    <a:pt x="2789" y="6313"/>
                  </a:lnTo>
                  <a:lnTo>
                    <a:pt x="2841" y="6129"/>
                  </a:lnTo>
                  <a:lnTo>
                    <a:pt x="2894" y="5919"/>
                  </a:lnTo>
                  <a:lnTo>
                    <a:pt x="2973" y="5735"/>
                  </a:lnTo>
                  <a:lnTo>
                    <a:pt x="3394" y="4867"/>
                  </a:lnTo>
                  <a:lnTo>
                    <a:pt x="3446" y="4682"/>
                  </a:lnTo>
                  <a:lnTo>
                    <a:pt x="3472" y="4472"/>
                  </a:lnTo>
                  <a:lnTo>
                    <a:pt x="3472" y="448"/>
                  </a:lnTo>
                  <a:lnTo>
                    <a:pt x="3472" y="369"/>
                  </a:lnTo>
                  <a:lnTo>
                    <a:pt x="3446" y="290"/>
                  </a:lnTo>
                  <a:lnTo>
                    <a:pt x="3394" y="211"/>
                  </a:lnTo>
                  <a:lnTo>
                    <a:pt x="3341" y="132"/>
                  </a:lnTo>
                  <a:lnTo>
                    <a:pt x="3288" y="79"/>
                  </a:lnTo>
                  <a:lnTo>
                    <a:pt x="3209" y="53"/>
                  </a:lnTo>
                  <a:lnTo>
                    <a:pt x="3131" y="27"/>
                  </a:ln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6319250" y="2050975"/>
              <a:ext cx="87475" cy="322900"/>
            </a:xfrm>
            <a:custGeom>
              <a:avLst/>
              <a:gdLst/>
              <a:ahLst/>
              <a:cxnLst/>
              <a:rect l="l" t="t" r="r" b="b"/>
              <a:pathLst>
                <a:path w="3499" h="12916" extrusionOk="0">
                  <a:moveTo>
                    <a:pt x="1762" y="395"/>
                  </a:moveTo>
                  <a:lnTo>
                    <a:pt x="2026" y="421"/>
                  </a:lnTo>
                  <a:lnTo>
                    <a:pt x="2289" y="500"/>
                  </a:lnTo>
                  <a:lnTo>
                    <a:pt x="2525" y="605"/>
                  </a:lnTo>
                  <a:lnTo>
                    <a:pt x="2736" y="790"/>
                  </a:lnTo>
                  <a:lnTo>
                    <a:pt x="2893" y="974"/>
                  </a:lnTo>
                  <a:lnTo>
                    <a:pt x="3025" y="1210"/>
                  </a:lnTo>
                  <a:lnTo>
                    <a:pt x="3104" y="1473"/>
                  </a:lnTo>
                  <a:lnTo>
                    <a:pt x="3130" y="1763"/>
                  </a:lnTo>
                  <a:lnTo>
                    <a:pt x="3130" y="4340"/>
                  </a:lnTo>
                  <a:lnTo>
                    <a:pt x="395" y="4340"/>
                  </a:lnTo>
                  <a:lnTo>
                    <a:pt x="395" y="1763"/>
                  </a:lnTo>
                  <a:lnTo>
                    <a:pt x="421" y="1473"/>
                  </a:lnTo>
                  <a:lnTo>
                    <a:pt x="500" y="1210"/>
                  </a:lnTo>
                  <a:lnTo>
                    <a:pt x="631" y="974"/>
                  </a:lnTo>
                  <a:lnTo>
                    <a:pt x="789" y="790"/>
                  </a:lnTo>
                  <a:lnTo>
                    <a:pt x="1000" y="605"/>
                  </a:lnTo>
                  <a:lnTo>
                    <a:pt x="1236" y="500"/>
                  </a:lnTo>
                  <a:lnTo>
                    <a:pt x="1473" y="421"/>
                  </a:lnTo>
                  <a:lnTo>
                    <a:pt x="1762" y="395"/>
                  </a:lnTo>
                  <a:close/>
                  <a:moveTo>
                    <a:pt x="3130" y="4735"/>
                  </a:moveTo>
                  <a:lnTo>
                    <a:pt x="3130" y="6103"/>
                  </a:lnTo>
                  <a:lnTo>
                    <a:pt x="395" y="6103"/>
                  </a:lnTo>
                  <a:lnTo>
                    <a:pt x="395" y="5550"/>
                  </a:lnTo>
                  <a:lnTo>
                    <a:pt x="395" y="4735"/>
                  </a:lnTo>
                  <a:close/>
                  <a:moveTo>
                    <a:pt x="1762" y="1"/>
                  </a:moveTo>
                  <a:lnTo>
                    <a:pt x="1578" y="27"/>
                  </a:lnTo>
                  <a:lnTo>
                    <a:pt x="1394" y="53"/>
                  </a:lnTo>
                  <a:lnTo>
                    <a:pt x="1236" y="79"/>
                  </a:lnTo>
                  <a:lnTo>
                    <a:pt x="1079" y="132"/>
                  </a:lnTo>
                  <a:lnTo>
                    <a:pt x="921" y="211"/>
                  </a:lnTo>
                  <a:lnTo>
                    <a:pt x="789" y="316"/>
                  </a:lnTo>
                  <a:lnTo>
                    <a:pt x="658" y="395"/>
                  </a:lnTo>
                  <a:lnTo>
                    <a:pt x="526" y="527"/>
                  </a:lnTo>
                  <a:lnTo>
                    <a:pt x="421" y="632"/>
                  </a:lnTo>
                  <a:lnTo>
                    <a:pt x="316" y="763"/>
                  </a:lnTo>
                  <a:lnTo>
                    <a:pt x="211" y="921"/>
                  </a:lnTo>
                  <a:lnTo>
                    <a:pt x="158" y="1079"/>
                  </a:lnTo>
                  <a:lnTo>
                    <a:pt x="79" y="1237"/>
                  </a:lnTo>
                  <a:lnTo>
                    <a:pt x="53" y="1395"/>
                  </a:lnTo>
                  <a:lnTo>
                    <a:pt x="27" y="1579"/>
                  </a:lnTo>
                  <a:lnTo>
                    <a:pt x="0" y="1763"/>
                  </a:lnTo>
                  <a:lnTo>
                    <a:pt x="27" y="6182"/>
                  </a:lnTo>
                  <a:lnTo>
                    <a:pt x="53" y="6366"/>
                  </a:lnTo>
                  <a:lnTo>
                    <a:pt x="105" y="6524"/>
                  </a:lnTo>
                  <a:lnTo>
                    <a:pt x="526" y="7392"/>
                  </a:lnTo>
                  <a:lnTo>
                    <a:pt x="605" y="7576"/>
                  </a:lnTo>
                  <a:lnTo>
                    <a:pt x="658" y="7786"/>
                  </a:lnTo>
                  <a:lnTo>
                    <a:pt x="684" y="7970"/>
                  </a:lnTo>
                  <a:lnTo>
                    <a:pt x="710" y="8181"/>
                  </a:lnTo>
                  <a:lnTo>
                    <a:pt x="710" y="9391"/>
                  </a:lnTo>
                  <a:lnTo>
                    <a:pt x="710" y="9469"/>
                  </a:lnTo>
                  <a:lnTo>
                    <a:pt x="763" y="9522"/>
                  </a:lnTo>
                  <a:lnTo>
                    <a:pt x="816" y="9548"/>
                  </a:lnTo>
                  <a:lnTo>
                    <a:pt x="895" y="9575"/>
                  </a:lnTo>
                  <a:lnTo>
                    <a:pt x="973" y="9548"/>
                  </a:lnTo>
                  <a:lnTo>
                    <a:pt x="1026" y="9522"/>
                  </a:lnTo>
                  <a:lnTo>
                    <a:pt x="1079" y="9469"/>
                  </a:lnTo>
                  <a:lnTo>
                    <a:pt x="1079" y="9391"/>
                  </a:lnTo>
                  <a:lnTo>
                    <a:pt x="1079" y="8181"/>
                  </a:lnTo>
                  <a:lnTo>
                    <a:pt x="1079" y="7918"/>
                  </a:lnTo>
                  <a:lnTo>
                    <a:pt x="1026" y="7681"/>
                  </a:lnTo>
                  <a:lnTo>
                    <a:pt x="973" y="7444"/>
                  </a:lnTo>
                  <a:lnTo>
                    <a:pt x="868" y="7234"/>
                  </a:lnTo>
                  <a:lnTo>
                    <a:pt x="500" y="6471"/>
                  </a:lnTo>
                  <a:lnTo>
                    <a:pt x="2999" y="6471"/>
                  </a:lnTo>
                  <a:lnTo>
                    <a:pt x="2657" y="7234"/>
                  </a:lnTo>
                  <a:lnTo>
                    <a:pt x="2552" y="7444"/>
                  </a:lnTo>
                  <a:lnTo>
                    <a:pt x="2473" y="7681"/>
                  </a:lnTo>
                  <a:lnTo>
                    <a:pt x="2446" y="7918"/>
                  </a:lnTo>
                  <a:lnTo>
                    <a:pt x="2420" y="8181"/>
                  </a:lnTo>
                  <a:lnTo>
                    <a:pt x="2420" y="12547"/>
                  </a:lnTo>
                  <a:lnTo>
                    <a:pt x="1079" y="12547"/>
                  </a:lnTo>
                  <a:lnTo>
                    <a:pt x="1079" y="10258"/>
                  </a:lnTo>
                  <a:lnTo>
                    <a:pt x="1079" y="10206"/>
                  </a:lnTo>
                  <a:lnTo>
                    <a:pt x="1026" y="10127"/>
                  </a:lnTo>
                  <a:lnTo>
                    <a:pt x="973" y="10101"/>
                  </a:lnTo>
                  <a:lnTo>
                    <a:pt x="895" y="10074"/>
                  </a:lnTo>
                  <a:lnTo>
                    <a:pt x="816" y="10101"/>
                  </a:lnTo>
                  <a:lnTo>
                    <a:pt x="763" y="10127"/>
                  </a:lnTo>
                  <a:lnTo>
                    <a:pt x="710" y="10206"/>
                  </a:lnTo>
                  <a:lnTo>
                    <a:pt x="710" y="10258"/>
                  </a:lnTo>
                  <a:lnTo>
                    <a:pt x="710" y="12599"/>
                  </a:lnTo>
                  <a:lnTo>
                    <a:pt x="737" y="12731"/>
                  </a:lnTo>
                  <a:lnTo>
                    <a:pt x="789" y="12836"/>
                  </a:lnTo>
                  <a:lnTo>
                    <a:pt x="895" y="12889"/>
                  </a:lnTo>
                  <a:lnTo>
                    <a:pt x="1026" y="12915"/>
                  </a:lnTo>
                  <a:lnTo>
                    <a:pt x="2499" y="12915"/>
                  </a:lnTo>
                  <a:lnTo>
                    <a:pt x="2604" y="12889"/>
                  </a:lnTo>
                  <a:lnTo>
                    <a:pt x="2709" y="12836"/>
                  </a:lnTo>
                  <a:lnTo>
                    <a:pt x="2788" y="12731"/>
                  </a:lnTo>
                  <a:lnTo>
                    <a:pt x="2815" y="12599"/>
                  </a:lnTo>
                  <a:lnTo>
                    <a:pt x="2815" y="8181"/>
                  </a:lnTo>
                  <a:lnTo>
                    <a:pt x="2815" y="7970"/>
                  </a:lnTo>
                  <a:lnTo>
                    <a:pt x="2841" y="7786"/>
                  </a:lnTo>
                  <a:lnTo>
                    <a:pt x="2920" y="7576"/>
                  </a:lnTo>
                  <a:lnTo>
                    <a:pt x="2999" y="7392"/>
                  </a:lnTo>
                  <a:lnTo>
                    <a:pt x="3420" y="6524"/>
                  </a:lnTo>
                  <a:lnTo>
                    <a:pt x="3472" y="6339"/>
                  </a:lnTo>
                  <a:lnTo>
                    <a:pt x="3498" y="6129"/>
                  </a:lnTo>
                  <a:lnTo>
                    <a:pt x="3498" y="1763"/>
                  </a:lnTo>
                  <a:lnTo>
                    <a:pt x="3498" y="1579"/>
                  </a:lnTo>
                  <a:lnTo>
                    <a:pt x="3472" y="1395"/>
                  </a:lnTo>
                  <a:lnTo>
                    <a:pt x="3420" y="1237"/>
                  </a:lnTo>
                  <a:lnTo>
                    <a:pt x="3367" y="1079"/>
                  </a:lnTo>
                  <a:lnTo>
                    <a:pt x="3288" y="921"/>
                  </a:lnTo>
                  <a:lnTo>
                    <a:pt x="3209" y="763"/>
                  </a:lnTo>
                  <a:lnTo>
                    <a:pt x="3104" y="632"/>
                  </a:lnTo>
                  <a:lnTo>
                    <a:pt x="2999" y="527"/>
                  </a:lnTo>
                  <a:lnTo>
                    <a:pt x="2867" y="395"/>
                  </a:lnTo>
                  <a:lnTo>
                    <a:pt x="2736" y="316"/>
                  </a:lnTo>
                  <a:lnTo>
                    <a:pt x="2578" y="211"/>
                  </a:lnTo>
                  <a:lnTo>
                    <a:pt x="2446" y="132"/>
                  </a:lnTo>
                  <a:lnTo>
                    <a:pt x="2289" y="79"/>
                  </a:lnTo>
                  <a:lnTo>
                    <a:pt x="2104" y="53"/>
                  </a:lnTo>
                  <a:lnTo>
                    <a:pt x="1947" y="27"/>
                  </a:lnTo>
                  <a:lnTo>
                    <a:pt x="1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3"/>
          <p:cNvGrpSpPr/>
          <p:nvPr/>
        </p:nvGrpSpPr>
        <p:grpSpPr>
          <a:xfrm>
            <a:off x="1386806" y="8004788"/>
            <a:ext cx="359638" cy="365749"/>
            <a:chOff x="7066900" y="2050975"/>
            <a:chExt cx="314975" cy="322900"/>
          </a:xfrm>
        </p:grpSpPr>
        <p:sp>
          <p:nvSpPr>
            <p:cNvPr id="2120" name="Google Shape;2120;p43"/>
            <p:cNvSpPr/>
            <p:nvPr/>
          </p:nvSpPr>
          <p:spPr>
            <a:xfrm>
              <a:off x="7235875" y="2139100"/>
              <a:ext cx="38175" cy="38150"/>
            </a:xfrm>
            <a:custGeom>
              <a:avLst/>
              <a:gdLst/>
              <a:ahLst/>
              <a:cxnLst/>
              <a:rect l="l" t="t" r="r" b="b"/>
              <a:pathLst>
                <a:path w="1527" h="1526" extrusionOk="0">
                  <a:moveTo>
                    <a:pt x="764" y="368"/>
                  </a:moveTo>
                  <a:lnTo>
                    <a:pt x="843" y="395"/>
                  </a:lnTo>
                  <a:lnTo>
                    <a:pt x="921" y="421"/>
                  </a:lnTo>
                  <a:lnTo>
                    <a:pt x="1027" y="500"/>
                  </a:lnTo>
                  <a:lnTo>
                    <a:pt x="1106" y="631"/>
                  </a:lnTo>
                  <a:lnTo>
                    <a:pt x="1132" y="684"/>
                  </a:lnTo>
                  <a:lnTo>
                    <a:pt x="1158" y="763"/>
                  </a:lnTo>
                  <a:lnTo>
                    <a:pt x="1132" y="842"/>
                  </a:lnTo>
                  <a:lnTo>
                    <a:pt x="1106" y="921"/>
                  </a:lnTo>
                  <a:lnTo>
                    <a:pt x="1027" y="1052"/>
                  </a:lnTo>
                  <a:lnTo>
                    <a:pt x="921" y="1131"/>
                  </a:lnTo>
                  <a:lnTo>
                    <a:pt x="843" y="1157"/>
                  </a:lnTo>
                  <a:lnTo>
                    <a:pt x="685" y="1157"/>
                  </a:lnTo>
                  <a:lnTo>
                    <a:pt x="606" y="1131"/>
                  </a:lnTo>
                  <a:lnTo>
                    <a:pt x="474" y="1052"/>
                  </a:lnTo>
                  <a:lnTo>
                    <a:pt x="395" y="921"/>
                  </a:lnTo>
                  <a:lnTo>
                    <a:pt x="369" y="842"/>
                  </a:lnTo>
                  <a:lnTo>
                    <a:pt x="369" y="763"/>
                  </a:lnTo>
                  <a:lnTo>
                    <a:pt x="369" y="684"/>
                  </a:lnTo>
                  <a:lnTo>
                    <a:pt x="395" y="631"/>
                  </a:lnTo>
                  <a:lnTo>
                    <a:pt x="474" y="500"/>
                  </a:lnTo>
                  <a:lnTo>
                    <a:pt x="606" y="421"/>
                  </a:lnTo>
                  <a:lnTo>
                    <a:pt x="685" y="395"/>
                  </a:lnTo>
                  <a:lnTo>
                    <a:pt x="764" y="368"/>
                  </a:lnTo>
                  <a:close/>
                  <a:moveTo>
                    <a:pt x="764" y="0"/>
                  </a:moveTo>
                  <a:lnTo>
                    <a:pt x="606" y="26"/>
                  </a:lnTo>
                  <a:lnTo>
                    <a:pt x="474" y="53"/>
                  </a:lnTo>
                  <a:lnTo>
                    <a:pt x="343" y="132"/>
                  </a:lnTo>
                  <a:lnTo>
                    <a:pt x="211" y="237"/>
                  </a:lnTo>
                  <a:lnTo>
                    <a:pt x="132" y="342"/>
                  </a:lnTo>
                  <a:lnTo>
                    <a:pt x="53" y="474"/>
                  </a:lnTo>
                  <a:lnTo>
                    <a:pt x="1" y="605"/>
                  </a:lnTo>
                  <a:lnTo>
                    <a:pt x="1" y="763"/>
                  </a:lnTo>
                  <a:lnTo>
                    <a:pt x="1" y="921"/>
                  </a:lnTo>
                  <a:lnTo>
                    <a:pt x="53" y="1078"/>
                  </a:lnTo>
                  <a:lnTo>
                    <a:pt x="132" y="1210"/>
                  </a:lnTo>
                  <a:lnTo>
                    <a:pt x="211" y="1315"/>
                  </a:lnTo>
                  <a:lnTo>
                    <a:pt x="343" y="1394"/>
                  </a:lnTo>
                  <a:lnTo>
                    <a:pt x="474" y="1473"/>
                  </a:lnTo>
                  <a:lnTo>
                    <a:pt x="606" y="1526"/>
                  </a:lnTo>
                  <a:lnTo>
                    <a:pt x="921" y="1526"/>
                  </a:lnTo>
                  <a:lnTo>
                    <a:pt x="1053" y="1473"/>
                  </a:lnTo>
                  <a:lnTo>
                    <a:pt x="1184" y="1394"/>
                  </a:lnTo>
                  <a:lnTo>
                    <a:pt x="1290" y="1315"/>
                  </a:lnTo>
                  <a:lnTo>
                    <a:pt x="1395" y="1210"/>
                  </a:lnTo>
                  <a:lnTo>
                    <a:pt x="1474" y="1078"/>
                  </a:lnTo>
                  <a:lnTo>
                    <a:pt x="1500" y="921"/>
                  </a:lnTo>
                  <a:lnTo>
                    <a:pt x="1526" y="763"/>
                  </a:lnTo>
                  <a:lnTo>
                    <a:pt x="1500" y="605"/>
                  </a:lnTo>
                  <a:lnTo>
                    <a:pt x="1474" y="474"/>
                  </a:lnTo>
                  <a:lnTo>
                    <a:pt x="1395" y="342"/>
                  </a:lnTo>
                  <a:lnTo>
                    <a:pt x="1290" y="237"/>
                  </a:lnTo>
                  <a:lnTo>
                    <a:pt x="1184" y="132"/>
                  </a:lnTo>
                  <a:lnTo>
                    <a:pt x="1053" y="53"/>
                  </a:lnTo>
                  <a:lnTo>
                    <a:pt x="921" y="26"/>
                  </a:lnTo>
                  <a:lnTo>
                    <a:pt x="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7066900" y="2050975"/>
              <a:ext cx="36175" cy="36200"/>
            </a:xfrm>
            <a:custGeom>
              <a:avLst/>
              <a:gdLst/>
              <a:ahLst/>
              <a:cxnLst/>
              <a:rect l="l" t="t" r="r" b="b"/>
              <a:pathLst>
                <a:path w="1447" h="1448" extrusionOk="0">
                  <a:moveTo>
                    <a:pt x="1079" y="395"/>
                  </a:moveTo>
                  <a:lnTo>
                    <a:pt x="1079" y="1079"/>
                  </a:lnTo>
                  <a:lnTo>
                    <a:pt x="368" y="1079"/>
                  </a:lnTo>
                  <a:lnTo>
                    <a:pt x="368" y="395"/>
                  </a:lnTo>
                  <a:close/>
                  <a:moveTo>
                    <a:pt x="289" y="1"/>
                  </a:moveTo>
                  <a:lnTo>
                    <a:pt x="184" y="27"/>
                  </a:lnTo>
                  <a:lnTo>
                    <a:pt x="79" y="79"/>
                  </a:lnTo>
                  <a:lnTo>
                    <a:pt x="26" y="185"/>
                  </a:lnTo>
                  <a:lnTo>
                    <a:pt x="0" y="290"/>
                  </a:lnTo>
                  <a:lnTo>
                    <a:pt x="0" y="1158"/>
                  </a:lnTo>
                  <a:lnTo>
                    <a:pt x="26" y="1263"/>
                  </a:lnTo>
                  <a:lnTo>
                    <a:pt x="79" y="1368"/>
                  </a:lnTo>
                  <a:lnTo>
                    <a:pt x="184" y="1421"/>
                  </a:lnTo>
                  <a:lnTo>
                    <a:pt x="289" y="1447"/>
                  </a:lnTo>
                  <a:lnTo>
                    <a:pt x="1157" y="1447"/>
                  </a:lnTo>
                  <a:lnTo>
                    <a:pt x="1263" y="1421"/>
                  </a:lnTo>
                  <a:lnTo>
                    <a:pt x="1368" y="1368"/>
                  </a:lnTo>
                  <a:lnTo>
                    <a:pt x="1420" y="1263"/>
                  </a:lnTo>
                  <a:lnTo>
                    <a:pt x="1447" y="1158"/>
                  </a:lnTo>
                  <a:lnTo>
                    <a:pt x="1447" y="290"/>
                  </a:lnTo>
                  <a:lnTo>
                    <a:pt x="1420" y="185"/>
                  </a:lnTo>
                  <a:lnTo>
                    <a:pt x="1368" y="79"/>
                  </a:lnTo>
                  <a:lnTo>
                    <a:pt x="1263" y="27"/>
                  </a:lnTo>
                  <a:lnTo>
                    <a:pt x="1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7066900" y="2291650"/>
              <a:ext cx="36175" cy="36175"/>
            </a:xfrm>
            <a:custGeom>
              <a:avLst/>
              <a:gdLst/>
              <a:ahLst/>
              <a:cxnLst/>
              <a:rect l="l" t="t" r="r" b="b"/>
              <a:pathLst>
                <a:path w="1447" h="1447" extrusionOk="0">
                  <a:moveTo>
                    <a:pt x="1079" y="395"/>
                  </a:moveTo>
                  <a:lnTo>
                    <a:pt x="1079" y="1079"/>
                  </a:lnTo>
                  <a:lnTo>
                    <a:pt x="368" y="1079"/>
                  </a:lnTo>
                  <a:lnTo>
                    <a:pt x="368" y="395"/>
                  </a:lnTo>
                  <a:close/>
                  <a:moveTo>
                    <a:pt x="289" y="0"/>
                  </a:moveTo>
                  <a:lnTo>
                    <a:pt x="184" y="27"/>
                  </a:lnTo>
                  <a:lnTo>
                    <a:pt x="79" y="105"/>
                  </a:lnTo>
                  <a:lnTo>
                    <a:pt x="26" y="184"/>
                  </a:lnTo>
                  <a:lnTo>
                    <a:pt x="0" y="316"/>
                  </a:lnTo>
                  <a:lnTo>
                    <a:pt x="0" y="1158"/>
                  </a:lnTo>
                  <a:lnTo>
                    <a:pt x="26" y="1289"/>
                  </a:lnTo>
                  <a:lnTo>
                    <a:pt x="79" y="1368"/>
                  </a:lnTo>
                  <a:lnTo>
                    <a:pt x="184" y="1447"/>
                  </a:lnTo>
                  <a:lnTo>
                    <a:pt x="1263" y="1447"/>
                  </a:lnTo>
                  <a:lnTo>
                    <a:pt x="1368" y="1368"/>
                  </a:lnTo>
                  <a:lnTo>
                    <a:pt x="1420" y="1289"/>
                  </a:lnTo>
                  <a:lnTo>
                    <a:pt x="1447" y="1158"/>
                  </a:lnTo>
                  <a:lnTo>
                    <a:pt x="1447" y="316"/>
                  </a:lnTo>
                  <a:lnTo>
                    <a:pt x="1420" y="184"/>
                  </a:lnTo>
                  <a:lnTo>
                    <a:pt x="1368" y="105"/>
                  </a:lnTo>
                  <a:lnTo>
                    <a:pt x="1263" y="27"/>
                  </a:lnTo>
                  <a:lnTo>
                    <a:pt x="1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7307550" y="2050975"/>
              <a:ext cx="36200" cy="36200"/>
            </a:xfrm>
            <a:custGeom>
              <a:avLst/>
              <a:gdLst/>
              <a:ahLst/>
              <a:cxnLst/>
              <a:rect l="l" t="t" r="r" b="b"/>
              <a:pathLst>
                <a:path w="1448" h="1448" extrusionOk="0">
                  <a:moveTo>
                    <a:pt x="1079" y="395"/>
                  </a:moveTo>
                  <a:lnTo>
                    <a:pt x="1079" y="1079"/>
                  </a:lnTo>
                  <a:lnTo>
                    <a:pt x="395" y="1079"/>
                  </a:lnTo>
                  <a:lnTo>
                    <a:pt x="395" y="395"/>
                  </a:lnTo>
                  <a:close/>
                  <a:moveTo>
                    <a:pt x="316" y="1"/>
                  </a:moveTo>
                  <a:lnTo>
                    <a:pt x="185" y="27"/>
                  </a:lnTo>
                  <a:lnTo>
                    <a:pt x="106" y="79"/>
                  </a:lnTo>
                  <a:lnTo>
                    <a:pt x="27" y="185"/>
                  </a:lnTo>
                  <a:lnTo>
                    <a:pt x="1" y="290"/>
                  </a:lnTo>
                  <a:lnTo>
                    <a:pt x="1" y="1158"/>
                  </a:lnTo>
                  <a:lnTo>
                    <a:pt x="27" y="1263"/>
                  </a:lnTo>
                  <a:lnTo>
                    <a:pt x="106" y="1368"/>
                  </a:lnTo>
                  <a:lnTo>
                    <a:pt x="185" y="1421"/>
                  </a:lnTo>
                  <a:lnTo>
                    <a:pt x="316" y="1447"/>
                  </a:lnTo>
                  <a:lnTo>
                    <a:pt x="1158" y="1447"/>
                  </a:lnTo>
                  <a:lnTo>
                    <a:pt x="1263" y="1421"/>
                  </a:lnTo>
                  <a:lnTo>
                    <a:pt x="1369" y="1368"/>
                  </a:lnTo>
                  <a:lnTo>
                    <a:pt x="1421" y="1263"/>
                  </a:lnTo>
                  <a:lnTo>
                    <a:pt x="1447" y="1158"/>
                  </a:lnTo>
                  <a:lnTo>
                    <a:pt x="1447" y="290"/>
                  </a:lnTo>
                  <a:lnTo>
                    <a:pt x="1421" y="185"/>
                  </a:lnTo>
                  <a:lnTo>
                    <a:pt x="1369" y="79"/>
                  </a:lnTo>
                  <a:lnTo>
                    <a:pt x="1263" y="27"/>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7220750" y="2305450"/>
              <a:ext cx="21725" cy="9225"/>
            </a:xfrm>
            <a:custGeom>
              <a:avLst/>
              <a:gdLst/>
              <a:ahLst/>
              <a:cxnLst/>
              <a:rect l="l" t="t" r="r" b="b"/>
              <a:pathLst>
                <a:path w="869" h="369" extrusionOk="0">
                  <a:moveTo>
                    <a:pt x="132" y="1"/>
                  </a:moveTo>
                  <a:lnTo>
                    <a:pt x="54" y="53"/>
                  </a:lnTo>
                  <a:lnTo>
                    <a:pt x="27" y="106"/>
                  </a:lnTo>
                  <a:lnTo>
                    <a:pt x="1" y="185"/>
                  </a:lnTo>
                  <a:lnTo>
                    <a:pt x="27" y="264"/>
                  </a:lnTo>
                  <a:lnTo>
                    <a:pt x="54" y="316"/>
                  </a:lnTo>
                  <a:lnTo>
                    <a:pt x="132" y="369"/>
                  </a:lnTo>
                  <a:lnTo>
                    <a:pt x="764" y="369"/>
                  </a:lnTo>
                  <a:lnTo>
                    <a:pt x="816" y="316"/>
                  </a:lnTo>
                  <a:lnTo>
                    <a:pt x="843" y="264"/>
                  </a:lnTo>
                  <a:lnTo>
                    <a:pt x="869" y="185"/>
                  </a:lnTo>
                  <a:lnTo>
                    <a:pt x="843" y="106"/>
                  </a:lnTo>
                  <a:lnTo>
                    <a:pt x="816" y="5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7168150" y="2305450"/>
              <a:ext cx="21725" cy="9225"/>
            </a:xfrm>
            <a:custGeom>
              <a:avLst/>
              <a:gdLst/>
              <a:ahLst/>
              <a:cxnLst/>
              <a:rect l="l" t="t" r="r" b="b"/>
              <a:pathLst>
                <a:path w="869" h="369" extrusionOk="0">
                  <a:moveTo>
                    <a:pt x="132" y="1"/>
                  </a:moveTo>
                  <a:lnTo>
                    <a:pt x="53" y="53"/>
                  </a:lnTo>
                  <a:lnTo>
                    <a:pt x="27" y="106"/>
                  </a:lnTo>
                  <a:lnTo>
                    <a:pt x="1" y="185"/>
                  </a:lnTo>
                  <a:lnTo>
                    <a:pt x="27" y="264"/>
                  </a:lnTo>
                  <a:lnTo>
                    <a:pt x="53" y="316"/>
                  </a:lnTo>
                  <a:lnTo>
                    <a:pt x="132" y="369"/>
                  </a:lnTo>
                  <a:lnTo>
                    <a:pt x="763" y="369"/>
                  </a:lnTo>
                  <a:lnTo>
                    <a:pt x="816" y="316"/>
                  </a:lnTo>
                  <a:lnTo>
                    <a:pt x="869" y="264"/>
                  </a:lnTo>
                  <a:lnTo>
                    <a:pt x="869" y="185"/>
                  </a:lnTo>
                  <a:lnTo>
                    <a:pt x="869" y="106"/>
                  </a:lnTo>
                  <a:lnTo>
                    <a:pt x="816" y="53"/>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7115550" y="2305450"/>
              <a:ext cx="21725" cy="9225"/>
            </a:xfrm>
            <a:custGeom>
              <a:avLst/>
              <a:gdLst/>
              <a:ahLst/>
              <a:cxnLst/>
              <a:rect l="l" t="t" r="r" b="b"/>
              <a:pathLst>
                <a:path w="869" h="369" extrusionOk="0">
                  <a:moveTo>
                    <a:pt x="132" y="1"/>
                  </a:moveTo>
                  <a:lnTo>
                    <a:pt x="79" y="53"/>
                  </a:lnTo>
                  <a:lnTo>
                    <a:pt x="27" y="106"/>
                  </a:lnTo>
                  <a:lnTo>
                    <a:pt x="1" y="185"/>
                  </a:lnTo>
                  <a:lnTo>
                    <a:pt x="27" y="264"/>
                  </a:lnTo>
                  <a:lnTo>
                    <a:pt x="79" y="316"/>
                  </a:lnTo>
                  <a:lnTo>
                    <a:pt x="132" y="369"/>
                  </a:lnTo>
                  <a:lnTo>
                    <a:pt x="763" y="369"/>
                  </a:lnTo>
                  <a:lnTo>
                    <a:pt x="816" y="316"/>
                  </a:lnTo>
                  <a:lnTo>
                    <a:pt x="868" y="264"/>
                  </a:lnTo>
                  <a:lnTo>
                    <a:pt x="868" y="185"/>
                  </a:lnTo>
                  <a:lnTo>
                    <a:pt x="868" y="106"/>
                  </a:lnTo>
                  <a:lnTo>
                    <a:pt x="816" y="53"/>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7273375" y="2064775"/>
              <a:ext cx="21725" cy="9250"/>
            </a:xfrm>
            <a:custGeom>
              <a:avLst/>
              <a:gdLst/>
              <a:ahLst/>
              <a:cxnLst/>
              <a:rect l="l" t="t" r="r" b="b"/>
              <a:pathLst>
                <a:path w="869" h="370" extrusionOk="0">
                  <a:moveTo>
                    <a:pt x="132" y="1"/>
                  </a:moveTo>
                  <a:lnTo>
                    <a:pt x="53" y="53"/>
                  </a:lnTo>
                  <a:lnTo>
                    <a:pt x="26" y="106"/>
                  </a:lnTo>
                  <a:lnTo>
                    <a:pt x="0" y="185"/>
                  </a:lnTo>
                  <a:lnTo>
                    <a:pt x="26" y="238"/>
                  </a:lnTo>
                  <a:lnTo>
                    <a:pt x="53" y="317"/>
                  </a:lnTo>
                  <a:lnTo>
                    <a:pt x="132" y="343"/>
                  </a:lnTo>
                  <a:lnTo>
                    <a:pt x="184" y="369"/>
                  </a:lnTo>
                  <a:lnTo>
                    <a:pt x="684" y="369"/>
                  </a:lnTo>
                  <a:lnTo>
                    <a:pt x="763" y="343"/>
                  </a:lnTo>
                  <a:lnTo>
                    <a:pt x="815" y="317"/>
                  </a:lnTo>
                  <a:lnTo>
                    <a:pt x="842" y="238"/>
                  </a:lnTo>
                  <a:lnTo>
                    <a:pt x="868" y="185"/>
                  </a:lnTo>
                  <a:lnTo>
                    <a:pt x="842" y="106"/>
                  </a:lnTo>
                  <a:lnTo>
                    <a:pt x="815" y="53"/>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7220750" y="2064775"/>
              <a:ext cx="21725" cy="9250"/>
            </a:xfrm>
            <a:custGeom>
              <a:avLst/>
              <a:gdLst/>
              <a:ahLst/>
              <a:cxnLst/>
              <a:rect l="l" t="t" r="r" b="b"/>
              <a:pathLst>
                <a:path w="869" h="370" extrusionOk="0">
                  <a:moveTo>
                    <a:pt x="132" y="1"/>
                  </a:moveTo>
                  <a:lnTo>
                    <a:pt x="54" y="53"/>
                  </a:lnTo>
                  <a:lnTo>
                    <a:pt x="27" y="106"/>
                  </a:lnTo>
                  <a:lnTo>
                    <a:pt x="1" y="185"/>
                  </a:lnTo>
                  <a:lnTo>
                    <a:pt x="27" y="238"/>
                  </a:lnTo>
                  <a:lnTo>
                    <a:pt x="54" y="317"/>
                  </a:lnTo>
                  <a:lnTo>
                    <a:pt x="132" y="343"/>
                  </a:lnTo>
                  <a:lnTo>
                    <a:pt x="211" y="369"/>
                  </a:lnTo>
                  <a:lnTo>
                    <a:pt x="685" y="369"/>
                  </a:lnTo>
                  <a:lnTo>
                    <a:pt x="764" y="343"/>
                  </a:lnTo>
                  <a:lnTo>
                    <a:pt x="816" y="317"/>
                  </a:lnTo>
                  <a:lnTo>
                    <a:pt x="843" y="238"/>
                  </a:lnTo>
                  <a:lnTo>
                    <a:pt x="869" y="185"/>
                  </a:lnTo>
                  <a:lnTo>
                    <a:pt x="843" y="106"/>
                  </a:lnTo>
                  <a:lnTo>
                    <a:pt x="816" y="53"/>
                  </a:lnTo>
                  <a:lnTo>
                    <a:pt x="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7168150" y="2064775"/>
              <a:ext cx="21725" cy="9250"/>
            </a:xfrm>
            <a:custGeom>
              <a:avLst/>
              <a:gdLst/>
              <a:ahLst/>
              <a:cxnLst/>
              <a:rect l="l" t="t" r="r" b="b"/>
              <a:pathLst>
                <a:path w="869" h="370" extrusionOk="0">
                  <a:moveTo>
                    <a:pt x="132" y="1"/>
                  </a:moveTo>
                  <a:lnTo>
                    <a:pt x="53" y="53"/>
                  </a:lnTo>
                  <a:lnTo>
                    <a:pt x="27" y="106"/>
                  </a:lnTo>
                  <a:lnTo>
                    <a:pt x="1" y="185"/>
                  </a:lnTo>
                  <a:lnTo>
                    <a:pt x="27" y="238"/>
                  </a:lnTo>
                  <a:lnTo>
                    <a:pt x="53" y="317"/>
                  </a:lnTo>
                  <a:lnTo>
                    <a:pt x="132" y="343"/>
                  </a:lnTo>
                  <a:lnTo>
                    <a:pt x="211" y="369"/>
                  </a:lnTo>
                  <a:lnTo>
                    <a:pt x="685" y="369"/>
                  </a:lnTo>
                  <a:lnTo>
                    <a:pt x="763" y="343"/>
                  </a:lnTo>
                  <a:lnTo>
                    <a:pt x="816" y="317"/>
                  </a:lnTo>
                  <a:lnTo>
                    <a:pt x="869" y="238"/>
                  </a:lnTo>
                  <a:lnTo>
                    <a:pt x="869" y="185"/>
                  </a:lnTo>
                  <a:lnTo>
                    <a:pt x="869" y="106"/>
                  </a:lnTo>
                  <a:lnTo>
                    <a:pt x="816" y="53"/>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7115550" y="2064775"/>
              <a:ext cx="21725" cy="9250"/>
            </a:xfrm>
            <a:custGeom>
              <a:avLst/>
              <a:gdLst/>
              <a:ahLst/>
              <a:cxnLst/>
              <a:rect l="l" t="t" r="r" b="b"/>
              <a:pathLst>
                <a:path w="869" h="370" extrusionOk="0">
                  <a:moveTo>
                    <a:pt x="132" y="1"/>
                  </a:moveTo>
                  <a:lnTo>
                    <a:pt x="79" y="53"/>
                  </a:lnTo>
                  <a:lnTo>
                    <a:pt x="27" y="106"/>
                  </a:lnTo>
                  <a:lnTo>
                    <a:pt x="1" y="185"/>
                  </a:lnTo>
                  <a:lnTo>
                    <a:pt x="27" y="238"/>
                  </a:lnTo>
                  <a:lnTo>
                    <a:pt x="79" y="317"/>
                  </a:lnTo>
                  <a:lnTo>
                    <a:pt x="132" y="343"/>
                  </a:lnTo>
                  <a:lnTo>
                    <a:pt x="211" y="369"/>
                  </a:lnTo>
                  <a:lnTo>
                    <a:pt x="684" y="369"/>
                  </a:lnTo>
                  <a:lnTo>
                    <a:pt x="763" y="343"/>
                  </a:lnTo>
                  <a:lnTo>
                    <a:pt x="816" y="317"/>
                  </a:lnTo>
                  <a:lnTo>
                    <a:pt x="868" y="238"/>
                  </a:lnTo>
                  <a:lnTo>
                    <a:pt x="868" y="185"/>
                  </a:lnTo>
                  <a:lnTo>
                    <a:pt x="868" y="106"/>
                  </a:lnTo>
                  <a:lnTo>
                    <a:pt x="816" y="53"/>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7080050" y="2257450"/>
              <a:ext cx="9875" cy="21725"/>
            </a:xfrm>
            <a:custGeom>
              <a:avLst/>
              <a:gdLst/>
              <a:ahLst/>
              <a:cxnLst/>
              <a:rect l="l" t="t" r="r" b="b"/>
              <a:pathLst>
                <a:path w="395" h="869" extrusionOk="0">
                  <a:moveTo>
                    <a:pt x="211" y="1"/>
                  </a:moveTo>
                  <a:lnTo>
                    <a:pt x="132" y="27"/>
                  </a:lnTo>
                  <a:lnTo>
                    <a:pt x="53" y="79"/>
                  </a:lnTo>
                  <a:lnTo>
                    <a:pt x="26" y="132"/>
                  </a:lnTo>
                  <a:lnTo>
                    <a:pt x="0" y="211"/>
                  </a:lnTo>
                  <a:lnTo>
                    <a:pt x="0" y="684"/>
                  </a:lnTo>
                  <a:lnTo>
                    <a:pt x="26" y="763"/>
                  </a:lnTo>
                  <a:lnTo>
                    <a:pt x="53" y="816"/>
                  </a:lnTo>
                  <a:lnTo>
                    <a:pt x="132" y="868"/>
                  </a:lnTo>
                  <a:lnTo>
                    <a:pt x="263" y="868"/>
                  </a:lnTo>
                  <a:lnTo>
                    <a:pt x="342" y="816"/>
                  </a:lnTo>
                  <a:lnTo>
                    <a:pt x="368" y="763"/>
                  </a:lnTo>
                  <a:lnTo>
                    <a:pt x="395" y="684"/>
                  </a:lnTo>
                  <a:lnTo>
                    <a:pt x="395" y="211"/>
                  </a:lnTo>
                  <a:lnTo>
                    <a:pt x="368" y="132"/>
                  </a:lnTo>
                  <a:lnTo>
                    <a:pt x="342" y="79"/>
                  </a:lnTo>
                  <a:lnTo>
                    <a:pt x="263" y="27"/>
                  </a:lnTo>
                  <a:lnTo>
                    <a:pt x="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7080050" y="2204850"/>
              <a:ext cx="9875" cy="21725"/>
            </a:xfrm>
            <a:custGeom>
              <a:avLst/>
              <a:gdLst/>
              <a:ahLst/>
              <a:cxnLst/>
              <a:rect l="l" t="t" r="r" b="b"/>
              <a:pathLst>
                <a:path w="395" h="869" extrusionOk="0">
                  <a:moveTo>
                    <a:pt x="211" y="0"/>
                  </a:moveTo>
                  <a:lnTo>
                    <a:pt x="132" y="27"/>
                  </a:lnTo>
                  <a:lnTo>
                    <a:pt x="53" y="79"/>
                  </a:lnTo>
                  <a:lnTo>
                    <a:pt x="26" y="132"/>
                  </a:lnTo>
                  <a:lnTo>
                    <a:pt x="0" y="211"/>
                  </a:lnTo>
                  <a:lnTo>
                    <a:pt x="0" y="684"/>
                  </a:lnTo>
                  <a:lnTo>
                    <a:pt x="26" y="763"/>
                  </a:lnTo>
                  <a:lnTo>
                    <a:pt x="53" y="816"/>
                  </a:lnTo>
                  <a:lnTo>
                    <a:pt x="132" y="868"/>
                  </a:lnTo>
                  <a:lnTo>
                    <a:pt x="263" y="868"/>
                  </a:lnTo>
                  <a:lnTo>
                    <a:pt x="342" y="816"/>
                  </a:lnTo>
                  <a:lnTo>
                    <a:pt x="368" y="763"/>
                  </a:lnTo>
                  <a:lnTo>
                    <a:pt x="395" y="684"/>
                  </a:lnTo>
                  <a:lnTo>
                    <a:pt x="395" y="211"/>
                  </a:lnTo>
                  <a:lnTo>
                    <a:pt x="368" y="132"/>
                  </a:lnTo>
                  <a:lnTo>
                    <a:pt x="342" y="79"/>
                  </a:lnTo>
                  <a:lnTo>
                    <a:pt x="263" y="27"/>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7080050" y="2152900"/>
              <a:ext cx="9875" cy="21075"/>
            </a:xfrm>
            <a:custGeom>
              <a:avLst/>
              <a:gdLst/>
              <a:ahLst/>
              <a:cxnLst/>
              <a:rect l="l" t="t" r="r" b="b"/>
              <a:pathLst>
                <a:path w="395" h="843" extrusionOk="0">
                  <a:moveTo>
                    <a:pt x="132" y="0"/>
                  </a:moveTo>
                  <a:lnTo>
                    <a:pt x="53" y="53"/>
                  </a:lnTo>
                  <a:lnTo>
                    <a:pt x="26" y="106"/>
                  </a:lnTo>
                  <a:lnTo>
                    <a:pt x="0" y="185"/>
                  </a:lnTo>
                  <a:lnTo>
                    <a:pt x="0" y="658"/>
                  </a:lnTo>
                  <a:lnTo>
                    <a:pt x="26" y="737"/>
                  </a:lnTo>
                  <a:lnTo>
                    <a:pt x="53" y="789"/>
                  </a:lnTo>
                  <a:lnTo>
                    <a:pt x="132" y="842"/>
                  </a:lnTo>
                  <a:lnTo>
                    <a:pt x="263" y="842"/>
                  </a:lnTo>
                  <a:lnTo>
                    <a:pt x="342" y="789"/>
                  </a:lnTo>
                  <a:lnTo>
                    <a:pt x="368" y="737"/>
                  </a:lnTo>
                  <a:lnTo>
                    <a:pt x="395" y="658"/>
                  </a:lnTo>
                  <a:lnTo>
                    <a:pt x="395" y="185"/>
                  </a:lnTo>
                  <a:lnTo>
                    <a:pt x="368" y="106"/>
                  </a:lnTo>
                  <a:lnTo>
                    <a:pt x="342" y="53"/>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7080050" y="2100300"/>
              <a:ext cx="9875" cy="21050"/>
            </a:xfrm>
            <a:custGeom>
              <a:avLst/>
              <a:gdLst/>
              <a:ahLst/>
              <a:cxnLst/>
              <a:rect l="l" t="t" r="r" b="b"/>
              <a:pathLst>
                <a:path w="395" h="842" extrusionOk="0">
                  <a:moveTo>
                    <a:pt x="132" y="0"/>
                  </a:moveTo>
                  <a:lnTo>
                    <a:pt x="53" y="53"/>
                  </a:lnTo>
                  <a:lnTo>
                    <a:pt x="26" y="105"/>
                  </a:lnTo>
                  <a:lnTo>
                    <a:pt x="0" y="184"/>
                  </a:lnTo>
                  <a:lnTo>
                    <a:pt x="0" y="658"/>
                  </a:lnTo>
                  <a:lnTo>
                    <a:pt x="26" y="737"/>
                  </a:lnTo>
                  <a:lnTo>
                    <a:pt x="53" y="789"/>
                  </a:lnTo>
                  <a:lnTo>
                    <a:pt x="132" y="842"/>
                  </a:lnTo>
                  <a:lnTo>
                    <a:pt x="263" y="842"/>
                  </a:lnTo>
                  <a:lnTo>
                    <a:pt x="342" y="789"/>
                  </a:lnTo>
                  <a:lnTo>
                    <a:pt x="368" y="737"/>
                  </a:lnTo>
                  <a:lnTo>
                    <a:pt x="395" y="658"/>
                  </a:lnTo>
                  <a:lnTo>
                    <a:pt x="395" y="184"/>
                  </a:lnTo>
                  <a:lnTo>
                    <a:pt x="368" y="105"/>
                  </a:lnTo>
                  <a:lnTo>
                    <a:pt x="342" y="53"/>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7321375" y="2204850"/>
              <a:ext cx="9225" cy="21725"/>
            </a:xfrm>
            <a:custGeom>
              <a:avLst/>
              <a:gdLst/>
              <a:ahLst/>
              <a:cxnLst/>
              <a:rect l="l" t="t" r="r" b="b"/>
              <a:pathLst>
                <a:path w="369" h="869" extrusionOk="0">
                  <a:moveTo>
                    <a:pt x="184" y="0"/>
                  </a:moveTo>
                  <a:lnTo>
                    <a:pt x="105" y="27"/>
                  </a:lnTo>
                  <a:lnTo>
                    <a:pt x="53" y="79"/>
                  </a:lnTo>
                  <a:lnTo>
                    <a:pt x="0" y="132"/>
                  </a:lnTo>
                  <a:lnTo>
                    <a:pt x="0" y="211"/>
                  </a:lnTo>
                  <a:lnTo>
                    <a:pt x="0" y="684"/>
                  </a:lnTo>
                  <a:lnTo>
                    <a:pt x="0" y="763"/>
                  </a:lnTo>
                  <a:lnTo>
                    <a:pt x="53" y="816"/>
                  </a:lnTo>
                  <a:lnTo>
                    <a:pt x="105" y="868"/>
                  </a:lnTo>
                  <a:lnTo>
                    <a:pt x="263" y="868"/>
                  </a:lnTo>
                  <a:lnTo>
                    <a:pt x="316" y="816"/>
                  </a:lnTo>
                  <a:lnTo>
                    <a:pt x="342" y="763"/>
                  </a:lnTo>
                  <a:lnTo>
                    <a:pt x="368" y="684"/>
                  </a:lnTo>
                  <a:lnTo>
                    <a:pt x="368" y="211"/>
                  </a:lnTo>
                  <a:lnTo>
                    <a:pt x="342" y="132"/>
                  </a:lnTo>
                  <a:lnTo>
                    <a:pt x="316" y="79"/>
                  </a:lnTo>
                  <a:lnTo>
                    <a:pt x="263" y="27"/>
                  </a:lnTo>
                  <a:lnTo>
                    <a:pt x="1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7321375" y="2152900"/>
              <a:ext cx="9225" cy="21075"/>
            </a:xfrm>
            <a:custGeom>
              <a:avLst/>
              <a:gdLst/>
              <a:ahLst/>
              <a:cxnLst/>
              <a:rect l="l" t="t" r="r" b="b"/>
              <a:pathLst>
                <a:path w="369" h="843" extrusionOk="0">
                  <a:moveTo>
                    <a:pt x="105" y="0"/>
                  </a:moveTo>
                  <a:lnTo>
                    <a:pt x="53" y="53"/>
                  </a:lnTo>
                  <a:lnTo>
                    <a:pt x="0" y="106"/>
                  </a:lnTo>
                  <a:lnTo>
                    <a:pt x="0" y="185"/>
                  </a:lnTo>
                  <a:lnTo>
                    <a:pt x="0" y="658"/>
                  </a:lnTo>
                  <a:lnTo>
                    <a:pt x="0" y="737"/>
                  </a:lnTo>
                  <a:lnTo>
                    <a:pt x="53" y="789"/>
                  </a:lnTo>
                  <a:lnTo>
                    <a:pt x="105" y="842"/>
                  </a:lnTo>
                  <a:lnTo>
                    <a:pt x="263" y="842"/>
                  </a:lnTo>
                  <a:lnTo>
                    <a:pt x="316" y="789"/>
                  </a:lnTo>
                  <a:lnTo>
                    <a:pt x="342" y="737"/>
                  </a:lnTo>
                  <a:lnTo>
                    <a:pt x="368" y="658"/>
                  </a:lnTo>
                  <a:lnTo>
                    <a:pt x="368" y="185"/>
                  </a:lnTo>
                  <a:lnTo>
                    <a:pt x="342" y="106"/>
                  </a:lnTo>
                  <a:lnTo>
                    <a:pt x="316" y="53"/>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7321375" y="2100300"/>
              <a:ext cx="9225" cy="21050"/>
            </a:xfrm>
            <a:custGeom>
              <a:avLst/>
              <a:gdLst/>
              <a:ahLst/>
              <a:cxnLst/>
              <a:rect l="l" t="t" r="r" b="b"/>
              <a:pathLst>
                <a:path w="369" h="842" extrusionOk="0">
                  <a:moveTo>
                    <a:pt x="105" y="0"/>
                  </a:moveTo>
                  <a:lnTo>
                    <a:pt x="53" y="53"/>
                  </a:lnTo>
                  <a:lnTo>
                    <a:pt x="0" y="105"/>
                  </a:lnTo>
                  <a:lnTo>
                    <a:pt x="0" y="184"/>
                  </a:lnTo>
                  <a:lnTo>
                    <a:pt x="0" y="658"/>
                  </a:lnTo>
                  <a:lnTo>
                    <a:pt x="0" y="737"/>
                  </a:lnTo>
                  <a:lnTo>
                    <a:pt x="53" y="789"/>
                  </a:lnTo>
                  <a:lnTo>
                    <a:pt x="105" y="842"/>
                  </a:lnTo>
                  <a:lnTo>
                    <a:pt x="263" y="842"/>
                  </a:lnTo>
                  <a:lnTo>
                    <a:pt x="316" y="789"/>
                  </a:lnTo>
                  <a:lnTo>
                    <a:pt x="342" y="737"/>
                  </a:lnTo>
                  <a:lnTo>
                    <a:pt x="368" y="658"/>
                  </a:lnTo>
                  <a:lnTo>
                    <a:pt x="368" y="184"/>
                  </a:lnTo>
                  <a:lnTo>
                    <a:pt x="342" y="105"/>
                  </a:lnTo>
                  <a:lnTo>
                    <a:pt x="316" y="53"/>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7126075" y="2101600"/>
              <a:ext cx="255800" cy="272275"/>
            </a:xfrm>
            <a:custGeom>
              <a:avLst/>
              <a:gdLst/>
              <a:ahLst/>
              <a:cxnLst/>
              <a:rect l="l" t="t" r="r" b="b"/>
              <a:pathLst>
                <a:path w="10232" h="10891" extrusionOk="0">
                  <a:moveTo>
                    <a:pt x="9759" y="6419"/>
                  </a:moveTo>
                  <a:lnTo>
                    <a:pt x="9811" y="6445"/>
                  </a:lnTo>
                  <a:lnTo>
                    <a:pt x="9837" y="6498"/>
                  </a:lnTo>
                  <a:lnTo>
                    <a:pt x="9837" y="10417"/>
                  </a:lnTo>
                  <a:lnTo>
                    <a:pt x="9811" y="10496"/>
                  </a:lnTo>
                  <a:lnTo>
                    <a:pt x="9759" y="10522"/>
                  </a:lnTo>
                  <a:lnTo>
                    <a:pt x="5840" y="10522"/>
                  </a:lnTo>
                  <a:lnTo>
                    <a:pt x="5761" y="10496"/>
                  </a:lnTo>
                  <a:lnTo>
                    <a:pt x="5734" y="10417"/>
                  </a:lnTo>
                  <a:lnTo>
                    <a:pt x="5734" y="6498"/>
                  </a:lnTo>
                  <a:lnTo>
                    <a:pt x="5761" y="6445"/>
                  </a:lnTo>
                  <a:lnTo>
                    <a:pt x="5840" y="6419"/>
                  </a:lnTo>
                  <a:close/>
                  <a:moveTo>
                    <a:pt x="447" y="1"/>
                  </a:moveTo>
                  <a:lnTo>
                    <a:pt x="369" y="27"/>
                  </a:lnTo>
                  <a:lnTo>
                    <a:pt x="263" y="53"/>
                  </a:lnTo>
                  <a:lnTo>
                    <a:pt x="184" y="80"/>
                  </a:lnTo>
                  <a:lnTo>
                    <a:pt x="132" y="159"/>
                  </a:lnTo>
                  <a:lnTo>
                    <a:pt x="79" y="211"/>
                  </a:lnTo>
                  <a:lnTo>
                    <a:pt x="27" y="290"/>
                  </a:lnTo>
                  <a:lnTo>
                    <a:pt x="0" y="369"/>
                  </a:lnTo>
                  <a:lnTo>
                    <a:pt x="0" y="474"/>
                  </a:lnTo>
                  <a:lnTo>
                    <a:pt x="0" y="895"/>
                  </a:lnTo>
                  <a:lnTo>
                    <a:pt x="0" y="974"/>
                  </a:lnTo>
                  <a:lnTo>
                    <a:pt x="53" y="1053"/>
                  </a:lnTo>
                  <a:lnTo>
                    <a:pt x="106" y="1079"/>
                  </a:lnTo>
                  <a:lnTo>
                    <a:pt x="184" y="1106"/>
                  </a:lnTo>
                  <a:lnTo>
                    <a:pt x="263" y="1079"/>
                  </a:lnTo>
                  <a:lnTo>
                    <a:pt x="316" y="1053"/>
                  </a:lnTo>
                  <a:lnTo>
                    <a:pt x="369" y="974"/>
                  </a:lnTo>
                  <a:lnTo>
                    <a:pt x="369" y="895"/>
                  </a:lnTo>
                  <a:lnTo>
                    <a:pt x="369" y="474"/>
                  </a:lnTo>
                  <a:lnTo>
                    <a:pt x="395" y="422"/>
                  </a:lnTo>
                  <a:lnTo>
                    <a:pt x="447" y="395"/>
                  </a:lnTo>
                  <a:lnTo>
                    <a:pt x="6550" y="395"/>
                  </a:lnTo>
                  <a:lnTo>
                    <a:pt x="6602" y="422"/>
                  </a:lnTo>
                  <a:lnTo>
                    <a:pt x="6629" y="474"/>
                  </a:lnTo>
                  <a:lnTo>
                    <a:pt x="6629" y="4157"/>
                  </a:lnTo>
                  <a:lnTo>
                    <a:pt x="5261" y="5393"/>
                  </a:lnTo>
                  <a:lnTo>
                    <a:pt x="4761" y="4840"/>
                  </a:lnTo>
                  <a:lnTo>
                    <a:pt x="4708" y="4788"/>
                  </a:lnTo>
                  <a:lnTo>
                    <a:pt x="4630" y="4762"/>
                  </a:lnTo>
                  <a:lnTo>
                    <a:pt x="4577" y="4788"/>
                  </a:lnTo>
                  <a:lnTo>
                    <a:pt x="4498" y="4814"/>
                  </a:lnTo>
                  <a:lnTo>
                    <a:pt x="4445" y="4867"/>
                  </a:lnTo>
                  <a:lnTo>
                    <a:pt x="4445" y="4946"/>
                  </a:lnTo>
                  <a:lnTo>
                    <a:pt x="4445" y="5025"/>
                  </a:lnTo>
                  <a:lnTo>
                    <a:pt x="4472" y="5077"/>
                  </a:lnTo>
                  <a:lnTo>
                    <a:pt x="4998" y="5656"/>
                  </a:lnTo>
                  <a:lnTo>
                    <a:pt x="5103" y="5735"/>
                  </a:lnTo>
                  <a:lnTo>
                    <a:pt x="5235" y="5787"/>
                  </a:lnTo>
                  <a:lnTo>
                    <a:pt x="5392" y="5761"/>
                  </a:lnTo>
                  <a:lnTo>
                    <a:pt x="5498" y="5682"/>
                  </a:lnTo>
                  <a:lnTo>
                    <a:pt x="6629" y="4656"/>
                  </a:lnTo>
                  <a:lnTo>
                    <a:pt x="6629" y="6050"/>
                  </a:lnTo>
                  <a:lnTo>
                    <a:pt x="5734" y="6050"/>
                  </a:lnTo>
                  <a:lnTo>
                    <a:pt x="5655" y="6077"/>
                  </a:lnTo>
                  <a:lnTo>
                    <a:pt x="5576" y="6129"/>
                  </a:lnTo>
                  <a:lnTo>
                    <a:pt x="5498" y="6182"/>
                  </a:lnTo>
                  <a:lnTo>
                    <a:pt x="5445" y="6235"/>
                  </a:lnTo>
                  <a:lnTo>
                    <a:pt x="5392" y="6313"/>
                  </a:lnTo>
                  <a:lnTo>
                    <a:pt x="5366" y="6419"/>
                  </a:lnTo>
                  <a:lnTo>
                    <a:pt x="5366" y="6498"/>
                  </a:lnTo>
                  <a:lnTo>
                    <a:pt x="5366" y="6655"/>
                  </a:lnTo>
                  <a:lnTo>
                    <a:pt x="447" y="6655"/>
                  </a:lnTo>
                  <a:lnTo>
                    <a:pt x="395" y="6629"/>
                  </a:lnTo>
                  <a:lnTo>
                    <a:pt x="369" y="6576"/>
                  </a:lnTo>
                  <a:lnTo>
                    <a:pt x="369" y="6340"/>
                  </a:lnTo>
                  <a:lnTo>
                    <a:pt x="2815" y="3552"/>
                  </a:lnTo>
                  <a:lnTo>
                    <a:pt x="2894" y="3499"/>
                  </a:lnTo>
                  <a:lnTo>
                    <a:pt x="2973" y="3473"/>
                  </a:lnTo>
                  <a:lnTo>
                    <a:pt x="3078" y="3499"/>
                  </a:lnTo>
                  <a:lnTo>
                    <a:pt x="3157" y="3552"/>
                  </a:lnTo>
                  <a:lnTo>
                    <a:pt x="3893" y="4420"/>
                  </a:lnTo>
                  <a:lnTo>
                    <a:pt x="3972" y="4472"/>
                  </a:lnTo>
                  <a:lnTo>
                    <a:pt x="4104" y="4472"/>
                  </a:lnTo>
                  <a:lnTo>
                    <a:pt x="4182" y="4420"/>
                  </a:lnTo>
                  <a:lnTo>
                    <a:pt x="4209" y="4367"/>
                  </a:lnTo>
                  <a:lnTo>
                    <a:pt x="4235" y="4314"/>
                  </a:lnTo>
                  <a:lnTo>
                    <a:pt x="4235" y="4236"/>
                  </a:lnTo>
                  <a:lnTo>
                    <a:pt x="4182" y="4157"/>
                  </a:lnTo>
                  <a:lnTo>
                    <a:pt x="3446" y="3289"/>
                  </a:lnTo>
                  <a:lnTo>
                    <a:pt x="3341" y="3210"/>
                  </a:lnTo>
                  <a:lnTo>
                    <a:pt x="3236" y="3157"/>
                  </a:lnTo>
                  <a:lnTo>
                    <a:pt x="3104" y="3105"/>
                  </a:lnTo>
                  <a:lnTo>
                    <a:pt x="2973" y="3078"/>
                  </a:lnTo>
                  <a:lnTo>
                    <a:pt x="2841" y="3105"/>
                  </a:lnTo>
                  <a:lnTo>
                    <a:pt x="2736" y="3157"/>
                  </a:lnTo>
                  <a:lnTo>
                    <a:pt x="2631" y="3210"/>
                  </a:lnTo>
                  <a:lnTo>
                    <a:pt x="2525" y="3289"/>
                  </a:lnTo>
                  <a:lnTo>
                    <a:pt x="369" y="5761"/>
                  </a:lnTo>
                  <a:lnTo>
                    <a:pt x="369" y="1789"/>
                  </a:lnTo>
                  <a:lnTo>
                    <a:pt x="369" y="1710"/>
                  </a:lnTo>
                  <a:lnTo>
                    <a:pt x="316" y="1658"/>
                  </a:lnTo>
                  <a:lnTo>
                    <a:pt x="263" y="1605"/>
                  </a:lnTo>
                  <a:lnTo>
                    <a:pt x="106" y="1605"/>
                  </a:lnTo>
                  <a:lnTo>
                    <a:pt x="53" y="1658"/>
                  </a:lnTo>
                  <a:lnTo>
                    <a:pt x="27" y="1710"/>
                  </a:lnTo>
                  <a:lnTo>
                    <a:pt x="0" y="1789"/>
                  </a:lnTo>
                  <a:lnTo>
                    <a:pt x="0" y="6576"/>
                  </a:lnTo>
                  <a:lnTo>
                    <a:pt x="0" y="6655"/>
                  </a:lnTo>
                  <a:lnTo>
                    <a:pt x="27" y="6761"/>
                  </a:lnTo>
                  <a:lnTo>
                    <a:pt x="79" y="6839"/>
                  </a:lnTo>
                  <a:lnTo>
                    <a:pt x="132" y="6892"/>
                  </a:lnTo>
                  <a:lnTo>
                    <a:pt x="184" y="6945"/>
                  </a:lnTo>
                  <a:lnTo>
                    <a:pt x="263" y="6997"/>
                  </a:lnTo>
                  <a:lnTo>
                    <a:pt x="369" y="7024"/>
                  </a:lnTo>
                  <a:lnTo>
                    <a:pt x="5366" y="7024"/>
                  </a:lnTo>
                  <a:lnTo>
                    <a:pt x="5366" y="10417"/>
                  </a:lnTo>
                  <a:lnTo>
                    <a:pt x="5366" y="10522"/>
                  </a:lnTo>
                  <a:lnTo>
                    <a:pt x="5392" y="10601"/>
                  </a:lnTo>
                  <a:lnTo>
                    <a:pt x="5445" y="10680"/>
                  </a:lnTo>
                  <a:lnTo>
                    <a:pt x="5498" y="10759"/>
                  </a:lnTo>
                  <a:lnTo>
                    <a:pt x="5576" y="10811"/>
                  </a:lnTo>
                  <a:lnTo>
                    <a:pt x="5655" y="10864"/>
                  </a:lnTo>
                  <a:lnTo>
                    <a:pt x="5734" y="10890"/>
                  </a:lnTo>
                  <a:lnTo>
                    <a:pt x="9837" y="10890"/>
                  </a:lnTo>
                  <a:lnTo>
                    <a:pt x="9943" y="10864"/>
                  </a:lnTo>
                  <a:lnTo>
                    <a:pt x="10022" y="10811"/>
                  </a:lnTo>
                  <a:lnTo>
                    <a:pt x="10074" y="10759"/>
                  </a:lnTo>
                  <a:lnTo>
                    <a:pt x="10127" y="10680"/>
                  </a:lnTo>
                  <a:lnTo>
                    <a:pt x="10179" y="10601"/>
                  </a:lnTo>
                  <a:lnTo>
                    <a:pt x="10206" y="10522"/>
                  </a:lnTo>
                  <a:lnTo>
                    <a:pt x="10232" y="10417"/>
                  </a:lnTo>
                  <a:lnTo>
                    <a:pt x="10232" y="6498"/>
                  </a:lnTo>
                  <a:lnTo>
                    <a:pt x="10206" y="6419"/>
                  </a:lnTo>
                  <a:lnTo>
                    <a:pt x="10179" y="6313"/>
                  </a:lnTo>
                  <a:lnTo>
                    <a:pt x="10127" y="6235"/>
                  </a:lnTo>
                  <a:lnTo>
                    <a:pt x="10074" y="6182"/>
                  </a:lnTo>
                  <a:lnTo>
                    <a:pt x="10022" y="6129"/>
                  </a:lnTo>
                  <a:lnTo>
                    <a:pt x="9943" y="6077"/>
                  </a:lnTo>
                  <a:lnTo>
                    <a:pt x="9837" y="6050"/>
                  </a:lnTo>
                  <a:lnTo>
                    <a:pt x="7023" y="6050"/>
                  </a:lnTo>
                  <a:lnTo>
                    <a:pt x="7023" y="474"/>
                  </a:lnTo>
                  <a:lnTo>
                    <a:pt x="6997" y="369"/>
                  </a:lnTo>
                  <a:lnTo>
                    <a:pt x="6971" y="290"/>
                  </a:lnTo>
                  <a:lnTo>
                    <a:pt x="6944" y="211"/>
                  </a:lnTo>
                  <a:lnTo>
                    <a:pt x="6892" y="159"/>
                  </a:lnTo>
                  <a:lnTo>
                    <a:pt x="6813" y="80"/>
                  </a:lnTo>
                  <a:lnTo>
                    <a:pt x="6734" y="53"/>
                  </a:lnTo>
                  <a:lnTo>
                    <a:pt x="6655" y="27"/>
                  </a:lnTo>
                  <a:lnTo>
                    <a:pt x="65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7304925" y="2274550"/>
              <a:ext cx="31600" cy="28300"/>
            </a:xfrm>
            <a:custGeom>
              <a:avLst/>
              <a:gdLst/>
              <a:ahLst/>
              <a:cxnLst/>
              <a:rect l="l" t="t" r="r" b="b"/>
              <a:pathLst>
                <a:path w="1264" h="1132" extrusionOk="0">
                  <a:moveTo>
                    <a:pt x="632" y="0"/>
                  </a:moveTo>
                  <a:lnTo>
                    <a:pt x="527" y="27"/>
                  </a:lnTo>
                  <a:lnTo>
                    <a:pt x="80" y="316"/>
                  </a:lnTo>
                  <a:lnTo>
                    <a:pt x="27" y="369"/>
                  </a:lnTo>
                  <a:lnTo>
                    <a:pt x="1" y="421"/>
                  </a:lnTo>
                  <a:lnTo>
                    <a:pt x="1" y="500"/>
                  </a:lnTo>
                  <a:lnTo>
                    <a:pt x="27" y="579"/>
                  </a:lnTo>
                  <a:lnTo>
                    <a:pt x="80" y="632"/>
                  </a:lnTo>
                  <a:lnTo>
                    <a:pt x="158" y="658"/>
                  </a:lnTo>
                  <a:lnTo>
                    <a:pt x="211" y="658"/>
                  </a:lnTo>
                  <a:lnTo>
                    <a:pt x="290" y="632"/>
                  </a:lnTo>
                  <a:lnTo>
                    <a:pt x="448" y="526"/>
                  </a:lnTo>
                  <a:lnTo>
                    <a:pt x="448" y="947"/>
                  </a:lnTo>
                  <a:lnTo>
                    <a:pt x="474" y="1000"/>
                  </a:lnTo>
                  <a:lnTo>
                    <a:pt x="500" y="1079"/>
                  </a:lnTo>
                  <a:lnTo>
                    <a:pt x="553" y="1105"/>
                  </a:lnTo>
                  <a:lnTo>
                    <a:pt x="632" y="1131"/>
                  </a:lnTo>
                  <a:lnTo>
                    <a:pt x="711" y="1105"/>
                  </a:lnTo>
                  <a:lnTo>
                    <a:pt x="763" y="1079"/>
                  </a:lnTo>
                  <a:lnTo>
                    <a:pt x="816" y="1000"/>
                  </a:lnTo>
                  <a:lnTo>
                    <a:pt x="816" y="947"/>
                  </a:lnTo>
                  <a:lnTo>
                    <a:pt x="816" y="526"/>
                  </a:lnTo>
                  <a:lnTo>
                    <a:pt x="974" y="632"/>
                  </a:lnTo>
                  <a:lnTo>
                    <a:pt x="1079" y="658"/>
                  </a:lnTo>
                  <a:lnTo>
                    <a:pt x="1158" y="632"/>
                  </a:lnTo>
                  <a:lnTo>
                    <a:pt x="1237" y="579"/>
                  </a:lnTo>
                  <a:lnTo>
                    <a:pt x="1263" y="500"/>
                  </a:lnTo>
                  <a:lnTo>
                    <a:pt x="1263" y="421"/>
                  </a:lnTo>
                  <a:lnTo>
                    <a:pt x="1237" y="369"/>
                  </a:lnTo>
                  <a:lnTo>
                    <a:pt x="1184" y="316"/>
                  </a:lnTo>
                  <a:lnTo>
                    <a:pt x="737" y="27"/>
                  </a:lnTo>
                  <a:lnTo>
                    <a:pt x="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7304925" y="2323875"/>
              <a:ext cx="31600" cy="28300"/>
            </a:xfrm>
            <a:custGeom>
              <a:avLst/>
              <a:gdLst/>
              <a:ahLst/>
              <a:cxnLst/>
              <a:rect l="l" t="t" r="r" b="b"/>
              <a:pathLst>
                <a:path w="1264" h="1132" extrusionOk="0">
                  <a:moveTo>
                    <a:pt x="632" y="0"/>
                  </a:moveTo>
                  <a:lnTo>
                    <a:pt x="553" y="26"/>
                  </a:lnTo>
                  <a:lnTo>
                    <a:pt x="500" y="53"/>
                  </a:lnTo>
                  <a:lnTo>
                    <a:pt x="474" y="105"/>
                  </a:lnTo>
                  <a:lnTo>
                    <a:pt x="448" y="184"/>
                  </a:lnTo>
                  <a:lnTo>
                    <a:pt x="448" y="605"/>
                  </a:lnTo>
                  <a:lnTo>
                    <a:pt x="290" y="500"/>
                  </a:lnTo>
                  <a:lnTo>
                    <a:pt x="211" y="474"/>
                  </a:lnTo>
                  <a:lnTo>
                    <a:pt x="158" y="474"/>
                  </a:lnTo>
                  <a:lnTo>
                    <a:pt x="80" y="500"/>
                  </a:lnTo>
                  <a:lnTo>
                    <a:pt x="27" y="552"/>
                  </a:lnTo>
                  <a:lnTo>
                    <a:pt x="1" y="631"/>
                  </a:lnTo>
                  <a:lnTo>
                    <a:pt x="1" y="710"/>
                  </a:lnTo>
                  <a:lnTo>
                    <a:pt x="27" y="763"/>
                  </a:lnTo>
                  <a:lnTo>
                    <a:pt x="80" y="815"/>
                  </a:lnTo>
                  <a:lnTo>
                    <a:pt x="527" y="1105"/>
                  </a:lnTo>
                  <a:lnTo>
                    <a:pt x="632" y="1131"/>
                  </a:lnTo>
                  <a:lnTo>
                    <a:pt x="737" y="1105"/>
                  </a:lnTo>
                  <a:lnTo>
                    <a:pt x="1184" y="815"/>
                  </a:lnTo>
                  <a:lnTo>
                    <a:pt x="1237" y="763"/>
                  </a:lnTo>
                  <a:lnTo>
                    <a:pt x="1263" y="710"/>
                  </a:lnTo>
                  <a:lnTo>
                    <a:pt x="1263" y="631"/>
                  </a:lnTo>
                  <a:lnTo>
                    <a:pt x="1237" y="552"/>
                  </a:lnTo>
                  <a:lnTo>
                    <a:pt x="1184" y="500"/>
                  </a:lnTo>
                  <a:lnTo>
                    <a:pt x="1132" y="474"/>
                  </a:lnTo>
                  <a:lnTo>
                    <a:pt x="1053" y="474"/>
                  </a:lnTo>
                  <a:lnTo>
                    <a:pt x="974" y="500"/>
                  </a:lnTo>
                  <a:lnTo>
                    <a:pt x="816" y="605"/>
                  </a:lnTo>
                  <a:lnTo>
                    <a:pt x="816" y="184"/>
                  </a:lnTo>
                  <a:lnTo>
                    <a:pt x="816" y="105"/>
                  </a:lnTo>
                  <a:lnTo>
                    <a:pt x="763" y="53"/>
                  </a:lnTo>
                  <a:lnTo>
                    <a:pt x="711" y="26"/>
                  </a:lnTo>
                  <a:lnTo>
                    <a:pt x="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7331225" y="2297550"/>
              <a:ext cx="28300" cy="31600"/>
            </a:xfrm>
            <a:custGeom>
              <a:avLst/>
              <a:gdLst/>
              <a:ahLst/>
              <a:cxnLst/>
              <a:rect l="l" t="t" r="r" b="b"/>
              <a:pathLst>
                <a:path w="1132" h="1264" extrusionOk="0">
                  <a:moveTo>
                    <a:pt x="632" y="1"/>
                  </a:moveTo>
                  <a:lnTo>
                    <a:pt x="553" y="27"/>
                  </a:lnTo>
                  <a:lnTo>
                    <a:pt x="500" y="80"/>
                  </a:lnTo>
                  <a:lnTo>
                    <a:pt x="474" y="132"/>
                  </a:lnTo>
                  <a:lnTo>
                    <a:pt x="474" y="211"/>
                  </a:lnTo>
                  <a:lnTo>
                    <a:pt x="500" y="290"/>
                  </a:lnTo>
                  <a:lnTo>
                    <a:pt x="606" y="448"/>
                  </a:lnTo>
                  <a:lnTo>
                    <a:pt x="132" y="448"/>
                  </a:lnTo>
                  <a:lnTo>
                    <a:pt x="53" y="501"/>
                  </a:lnTo>
                  <a:lnTo>
                    <a:pt x="27" y="553"/>
                  </a:lnTo>
                  <a:lnTo>
                    <a:pt x="1" y="632"/>
                  </a:lnTo>
                  <a:lnTo>
                    <a:pt x="27" y="711"/>
                  </a:lnTo>
                  <a:lnTo>
                    <a:pt x="53" y="764"/>
                  </a:lnTo>
                  <a:lnTo>
                    <a:pt x="132" y="816"/>
                  </a:lnTo>
                  <a:lnTo>
                    <a:pt x="606" y="816"/>
                  </a:lnTo>
                  <a:lnTo>
                    <a:pt x="500" y="974"/>
                  </a:lnTo>
                  <a:lnTo>
                    <a:pt x="474" y="1053"/>
                  </a:lnTo>
                  <a:lnTo>
                    <a:pt x="474" y="1106"/>
                  </a:lnTo>
                  <a:lnTo>
                    <a:pt x="500" y="1185"/>
                  </a:lnTo>
                  <a:lnTo>
                    <a:pt x="553" y="1237"/>
                  </a:lnTo>
                  <a:lnTo>
                    <a:pt x="658" y="1263"/>
                  </a:lnTo>
                  <a:lnTo>
                    <a:pt x="763" y="1237"/>
                  </a:lnTo>
                  <a:lnTo>
                    <a:pt x="816" y="1185"/>
                  </a:lnTo>
                  <a:lnTo>
                    <a:pt x="1105" y="737"/>
                  </a:lnTo>
                  <a:lnTo>
                    <a:pt x="1132" y="632"/>
                  </a:lnTo>
                  <a:lnTo>
                    <a:pt x="1105" y="527"/>
                  </a:lnTo>
                  <a:lnTo>
                    <a:pt x="816" y="80"/>
                  </a:lnTo>
                  <a:lnTo>
                    <a:pt x="763" y="27"/>
                  </a:lnTo>
                  <a:lnTo>
                    <a:pt x="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7281925" y="2297550"/>
              <a:ext cx="28300" cy="31600"/>
            </a:xfrm>
            <a:custGeom>
              <a:avLst/>
              <a:gdLst/>
              <a:ahLst/>
              <a:cxnLst/>
              <a:rect l="l" t="t" r="r" b="b"/>
              <a:pathLst>
                <a:path w="1132" h="1264" extrusionOk="0">
                  <a:moveTo>
                    <a:pt x="421" y="1"/>
                  </a:moveTo>
                  <a:lnTo>
                    <a:pt x="368" y="27"/>
                  </a:lnTo>
                  <a:lnTo>
                    <a:pt x="316" y="80"/>
                  </a:lnTo>
                  <a:lnTo>
                    <a:pt x="26" y="527"/>
                  </a:lnTo>
                  <a:lnTo>
                    <a:pt x="0" y="632"/>
                  </a:lnTo>
                  <a:lnTo>
                    <a:pt x="26" y="737"/>
                  </a:lnTo>
                  <a:lnTo>
                    <a:pt x="316" y="1185"/>
                  </a:lnTo>
                  <a:lnTo>
                    <a:pt x="395" y="1237"/>
                  </a:lnTo>
                  <a:lnTo>
                    <a:pt x="473" y="1263"/>
                  </a:lnTo>
                  <a:lnTo>
                    <a:pt x="579" y="1237"/>
                  </a:lnTo>
                  <a:lnTo>
                    <a:pt x="631" y="1185"/>
                  </a:lnTo>
                  <a:lnTo>
                    <a:pt x="658" y="1106"/>
                  </a:lnTo>
                  <a:lnTo>
                    <a:pt x="658" y="1053"/>
                  </a:lnTo>
                  <a:lnTo>
                    <a:pt x="631" y="974"/>
                  </a:lnTo>
                  <a:lnTo>
                    <a:pt x="552" y="816"/>
                  </a:lnTo>
                  <a:lnTo>
                    <a:pt x="1026" y="816"/>
                  </a:lnTo>
                  <a:lnTo>
                    <a:pt x="1078" y="764"/>
                  </a:lnTo>
                  <a:lnTo>
                    <a:pt x="1105" y="711"/>
                  </a:lnTo>
                  <a:lnTo>
                    <a:pt x="1131" y="632"/>
                  </a:lnTo>
                  <a:lnTo>
                    <a:pt x="1105" y="553"/>
                  </a:lnTo>
                  <a:lnTo>
                    <a:pt x="1078" y="501"/>
                  </a:lnTo>
                  <a:lnTo>
                    <a:pt x="1026" y="448"/>
                  </a:lnTo>
                  <a:lnTo>
                    <a:pt x="552" y="448"/>
                  </a:lnTo>
                  <a:lnTo>
                    <a:pt x="631" y="290"/>
                  </a:lnTo>
                  <a:lnTo>
                    <a:pt x="658" y="211"/>
                  </a:lnTo>
                  <a:lnTo>
                    <a:pt x="658" y="132"/>
                  </a:lnTo>
                  <a:lnTo>
                    <a:pt x="631" y="80"/>
                  </a:lnTo>
                  <a:lnTo>
                    <a:pt x="579" y="27"/>
                  </a:lnTo>
                  <a:lnTo>
                    <a:pt x="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3"/>
          <p:cNvGrpSpPr/>
          <p:nvPr/>
        </p:nvGrpSpPr>
        <p:grpSpPr>
          <a:xfrm>
            <a:off x="4735121" y="6433514"/>
            <a:ext cx="368659" cy="364248"/>
            <a:chOff x="238125" y="2763775"/>
            <a:chExt cx="322875" cy="321575"/>
          </a:xfrm>
        </p:grpSpPr>
        <p:sp>
          <p:nvSpPr>
            <p:cNvPr id="2144" name="Google Shape;2144;p43"/>
            <p:cNvSpPr/>
            <p:nvPr/>
          </p:nvSpPr>
          <p:spPr>
            <a:xfrm>
              <a:off x="343325" y="2763775"/>
              <a:ext cx="217675" cy="321575"/>
            </a:xfrm>
            <a:custGeom>
              <a:avLst/>
              <a:gdLst/>
              <a:ahLst/>
              <a:cxnLst/>
              <a:rect l="l" t="t" r="r" b="b"/>
              <a:pathLst>
                <a:path w="8707" h="12863" extrusionOk="0">
                  <a:moveTo>
                    <a:pt x="4972" y="1079"/>
                  </a:moveTo>
                  <a:lnTo>
                    <a:pt x="4972" y="1526"/>
                  </a:lnTo>
                  <a:lnTo>
                    <a:pt x="3735" y="1526"/>
                  </a:lnTo>
                  <a:lnTo>
                    <a:pt x="3735" y="1079"/>
                  </a:lnTo>
                  <a:close/>
                  <a:moveTo>
                    <a:pt x="8312" y="9811"/>
                  </a:moveTo>
                  <a:lnTo>
                    <a:pt x="8312" y="10390"/>
                  </a:lnTo>
                  <a:lnTo>
                    <a:pt x="5629" y="10390"/>
                  </a:lnTo>
                  <a:lnTo>
                    <a:pt x="5577" y="10442"/>
                  </a:lnTo>
                  <a:lnTo>
                    <a:pt x="5550" y="10495"/>
                  </a:lnTo>
                  <a:lnTo>
                    <a:pt x="5524" y="10574"/>
                  </a:lnTo>
                  <a:lnTo>
                    <a:pt x="5550" y="10653"/>
                  </a:lnTo>
                  <a:lnTo>
                    <a:pt x="5577" y="10706"/>
                  </a:lnTo>
                  <a:lnTo>
                    <a:pt x="5629" y="10758"/>
                  </a:lnTo>
                  <a:lnTo>
                    <a:pt x="6786" y="10758"/>
                  </a:lnTo>
                  <a:lnTo>
                    <a:pt x="6839" y="11442"/>
                  </a:lnTo>
                  <a:lnTo>
                    <a:pt x="1842" y="11442"/>
                  </a:lnTo>
                  <a:lnTo>
                    <a:pt x="1920" y="10758"/>
                  </a:lnTo>
                  <a:lnTo>
                    <a:pt x="4893" y="10758"/>
                  </a:lnTo>
                  <a:lnTo>
                    <a:pt x="4972" y="10706"/>
                  </a:lnTo>
                  <a:lnTo>
                    <a:pt x="4998" y="10653"/>
                  </a:lnTo>
                  <a:lnTo>
                    <a:pt x="5024" y="10574"/>
                  </a:lnTo>
                  <a:lnTo>
                    <a:pt x="4998" y="10495"/>
                  </a:lnTo>
                  <a:lnTo>
                    <a:pt x="4972" y="10442"/>
                  </a:lnTo>
                  <a:lnTo>
                    <a:pt x="4893" y="10390"/>
                  </a:lnTo>
                  <a:lnTo>
                    <a:pt x="369" y="10390"/>
                  </a:lnTo>
                  <a:lnTo>
                    <a:pt x="369" y="9811"/>
                  </a:lnTo>
                  <a:close/>
                  <a:moveTo>
                    <a:pt x="4340" y="0"/>
                  </a:moveTo>
                  <a:lnTo>
                    <a:pt x="4261" y="27"/>
                  </a:lnTo>
                  <a:lnTo>
                    <a:pt x="4209" y="53"/>
                  </a:lnTo>
                  <a:lnTo>
                    <a:pt x="4182" y="132"/>
                  </a:lnTo>
                  <a:lnTo>
                    <a:pt x="4156" y="185"/>
                  </a:lnTo>
                  <a:lnTo>
                    <a:pt x="4156" y="684"/>
                  </a:lnTo>
                  <a:lnTo>
                    <a:pt x="3683" y="684"/>
                  </a:lnTo>
                  <a:lnTo>
                    <a:pt x="3551" y="711"/>
                  </a:lnTo>
                  <a:lnTo>
                    <a:pt x="3446" y="789"/>
                  </a:lnTo>
                  <a:lnTo>
                    <a:pt x="3393" y="895"/>
                  </a:lnTo>
                  <a:lnTo>
                    <a:pt x="3367" y="1000"/>
                  </a:lnTo>
                  <a:lnTo>
                    <a:pt x="3367" y="1526"/>
                  </a:lnTo>
                  <a:lnTo>
                    <a:pt x="895" y="1526"/>
                  </a:lnTo>
                  <a:lnTo>
                    <a:pt x="789" y="1552"/>
                  </a:lnTo>
                  <a:lnTo>
                    <a:pt x="684" y="1631"/>
                  </a:lnTo>
                  <a:lnTo>
                    <a:pt x="605" y="1710"/>
                  </a:lnTo>
                  <a:lnTo>
                    <a:pt x="579" y="1842"/>
                  </a:lnTo>
                  <a:lnTo>
                    <a:pt x="579" y="3814"/>
                  </a:lnTo>
                  <a:lnTo>
                    <a:pt x="605" y="3893"/>
                  </a:lnTo>
                  <a:lnTo>
                    <a:pt x="658" y="3946"/>
                  </a:lnTo>
                  <a:lnTo>
                    <a:pt x="711" y="3998"/>
                  </a:lnTo>
                  <a:lnTo>
                    <a:pt x="842" y="3998"/>
                  </a:lnTo>
                  <a:lnTo>
                    <a:pt x="921" y="3946"/>
                  </a:lnTo>
                  <a:lnTo>
                    <a:pt x="947" y="3893"/>
                  </a:lnTo>
                  <a:lnTo>
                    <a:pt x="974" y="3814"/>
                  </a:lnTo>
                  <a:lnTo>
                    <a:pt x="974" y="1920"/>
                  </a:lnTo>
                  <a:lnTo>
                    <a:pt x="7733" y="1920"/>
                  </a:lnTo>
                  <a:lnTo>
                    <a:pt x="7733" y="9443"/>
                  </a:lnTo>
                  <a:lnTo>
                    <a:pt x="974" y="9443"/>
                  </a:lnTo>
                  <a:lnTo>
                    <a:pt x="974" y="4709"/>
                  </a:lnTo>
                  <a:lnTo>
                    <a:pt x="947" y="4630"/>
                  </a:lnTo>
                  <a:lnTo>
                    <a:pt x="921" y="4577"/>
                  </a:lnTo>
                  <a:lnTo>
                    <a:pt x="842" y="4524"/>
                  </a:lnTo>
                  <a:lnTo>
                    <a:pt x="789" y="4498"/>
                  </a:lnTo>
                  <a:lnTo>
                    <a:pt x="711" y="4524"/>
                  </a:lnTo>
                  <a:lnTo>
                    <a:pt x="658" y="4577"/>
                  </a:lnTo>
                  <a:lnTo>
                    <a:pt x="605" y="4630"/>
                  </a:lnTo>
                  <a:lnTo>
                    <a:pt x="579" y="4709"/>
                  </a:lnTo>
                  <a:lnTo>
                    <a:pt x="579" y="9443"/>
                  </a:lnTo>
                  <a:lnTo>
                    <a:pt x="316" y="9443"/>
                  </a:lnTo>
                  <a:lnTo>
                    <a:pt x="185" y="9469"/>
                  </a:lnTo>
                  <a:lnTo>
                    <a:pt x="79" y="9522"/>
                  </a:lnTo>
                  <a:lnTo>
                    <a:pt x="27" y="9627"/>
                  </a:lnTo>
                  <a:lnTo>
                    <a:pt x="0" y="9759"/>
                  </a:lnTo>
                  <a:lnTo>
                    <a:pt x="0" y="10442"/>
                  </a:lnTo>
                  <a:lnTo>
                    <a:pt x="27" y="10574"/>
                  </a:lnTo>
                  <a:lnTo>
                    <a:pt x="79" y="10679"/>
                  </a:lnTo>
                  <a:lnTo>
                    <a:pt x="185" y="10732"/>
                  </a:lnTo>
                  <a:lnTo>
                    <a:pt x="316" y="10758"/>
                  </a:lnTo>
                  <a:lnTo>
                    <a:pt x="1526" y="10758"/>
                  </a:lnTo>
                  <a:lnTo>
                    <a:pt x="1342" y="12652"/>
                  </a:lnTo>
                  <a:lnTo>
                    <a:pt x="1368" y="12731"/>
                  </a:lnTo>
                  <a:lnTo>
                    <a:pt x="1394" y="12783"/>
                  </a:lnTo>
                  <a:lnTo>
                    <a:pt x="1447" y="12836"/>
                  </a:lnTo>
                  <a:lnTo>
                    <a:pt x="1526" y="12862"/>
                  </a:lnTo>
                  <a:lnTo>
                    <a:pt x="1605" y="12836"/>
                  </a:lnTo>
                  <a:lnTo>
                    <a:pt x="1657" y="12810"/>
                  </a:lnTo>
                  <a:lnTo>
                    <a:pt x="1710" y="12757"/>
                  </a:lnTo>
                  <a:lnTo>
                    <a:pt x="1736" y="12678"/>
                  </a:lnTo>
                  <a:lnTo>
                    <a:pt x="1815" y="11810"/>
                  </a:lnTo>
                  <a:lnTo>
                    <a:pt x="6892" y="11810"/>
                  </a:lnTo>
                  <a:lnTo>
                    <a:pt x="6971" y="12678"/>
                  </a:lnTo>
                  <a:lnTo>
                    <a:pt x="6997" y="12757"/>
                  </a:lnTo>
                  <a:lnTo>
                    <a:pt x="7023" y="12810"/>
                  </a:lnTo>
                  <a:lnTo>
                    <a:pt x="7076" y="12836"/>
                  </a:lnTo>
                  <a:lnTo>
                    <a:pt x="7155" y="12862"/>
                  </a:lnTo>
                  <a:lnTo>
                    <a:pt x="7181" y="12862"/>
                  </a:lnTo>
                  <a:lnTo>
                    <a:pt x="7260" y="12836"/>
                  </a:lnTo>
                  <a:lnTo>
                    <a:pt x="7312" y="12783"/>
                  </a:lnTo>
                  <a:lnTo>
                    <a:pt x="7339" y="12731"/>
                  </a:lnTo>
                  <a:lnTo>
                    <a:pt x="7339" y="12652"/>
                  </a:lnTo>
                  <a:lnTo>
                    <a:pt x="7155" y="10758"/>
                  </a:lnTo>
                  <a:lnTo>
                    <a:pt x="8391" y="10758"/>
                  </a:lnTo>
                  <a:lnTo>
                    <a:pt x="8522" y="10732"/>
                  </a:lnTo>
                  <a:lnTo>
                    <a:pt x="8601" y="10679"/>
                  </a:lnTo>
                  <a:lnTo>
                    <a:pt x="8680" y="10574"/>
                  </a:lnTo>
                  <a:lnTo>
                    <a:pt x="8707" y="10442"/>
                  </a:lnTo>
                  <a:lnTo>
                    <a:pt x="8707" y="9759"/>
                  </a:lnTo>
                  <a:lnTo>
                    <a:pt x="8680" y="9627"/>
                  </a:lnTo>
                  <a:lnTo>
                    <a:pt x="8601" y="9522"/>
                  </a:lnTo>
                  <a:lnTo>
                    <a:pt x="8522" y="9469"/>
                  </a:lnTo>
                  <a:lnTo>
                    <a:pt x="8391" y="9443"/>
                  </a:lnTo>
                  <a:lnTo>
                    <a:pt x="8102" y="9443"/>
                  </a:lnTo>
                  <a:lnTo>
                    <a:pt x="8102" y="1842"/>
                  </a:lnTo>
                  <a:lnTo>
                    <a:pt x="8075" y="1710"/>
                  </a:lnTo>
                  <a:lnTo>
                    <a:pt x="8023" y="1631"/>
                  </a:lnTo>
                  <a:lnTo>
                    <a:pt x="7917" y="1552"/>
                  </a:lnTo>
                  <a:lnTo>
                    <a:pt x="7786" y="1526"/>
                  </a:lnTo>
                  <a:lnTo>
                    <a:pt x="5340" y="1526"/>
                  </a:lnTo>
                  <a:lnTo>
                    <a:pt x="5340" y="1000"/>
                  </a:lnTo>
                  <a:lnTo>
                    <a:pt x="5313" y="895"/>
                  </a:lnTo>
                  <a:lnTo>
                    <a:pt x="5235" y="789"/>
                  </a:lnTo>
                  <a:lnTo>
                    <a:pt x="5156" y="711"/>
                  </a:lnTo>
                  <a:lnTo>
                    <a:pt x="5024" y="684"/>
                  </a:lnTo>
                  <a:lnTo>
                    <a:pt x="4524" y="684"/>
                  </a:lnTo>
                  <a:lnTo>
                    <a:pt x="4524" y="185"/>
                  </a:lnTo>
                  <a:lnTo>
                    <a:pt x="4524" y="132"/>
                  </a:lnTo>
                  <a:lnTo>
                    <a:pt x="4472" y="53"/>
                  </a:lnTo>
                  <a:lnTo>
                    <a:pt x="4419" y="27"/>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398550" y="2836100"/>
              <a:ext cx="107225" cy="138775"/>
            </a:xfrm>
            <a:custGeom>
              <a:avLst/>
              <a:gdLst/>
              <a:ahLst/>
              <a:cxnLst/>
              <a:rect l="l" t="t" r="r" b="b"/>
              <a:pathLst>
                <a:path w="4289" h="5551" extrusionOk="0">
                  <a:moveTo>
                    <a:pt x="3262" y="369"/>
                  </a:moveTo>
                  <a:lnTo>
                    <a:pt x="3289" y="395"/>
                  </a:lnTo>
                  <a:lnTo>
                    <a:pt x="3289" y="632"/>
                  </a:lnTo>
                  <a:lnTo>
                    <a:pt x="3289" y="685"/>
                  </a:lnTo>
                  <a:lnTo>
                    <a:pt x="3262" y="711"/>
                  </a:lnTo>
                  <a:lnTo>
                    <a:pt x="3052" y="948"/>
                  </a:lnTo>
                  <a:lnTo>
                    <a:pt x="2894" y="1211"/>
                  </a:lnTo>
                  <a:lnTo>
                    <a:pt x="2789" y="1474"/>
                  </a:lnTo>
                  <a:lnTo>
                    <a:pt x="2763" y="1737"/>
                  </a:lnTo>
                  <a:lnTo>
                    <a:pt x="2789" y="1921"/>
                  </a:lnTo>
                  <a:lnTo>
                    <a:pt x="2815" y="2079"/>
                  </a:lnTo>
                  <a:lnTo>
                    <a:pt x="2920" y="2263"/>
                  </a:lnTo>
                  <a:lnTo>
                    <a:pt x="3026" y="2394"/>
                  </a:lnTo>
                  <a:lnTo>
                    <a:pt x="3368" y="2762"/>
                  </a:lnTo>
                  <a:lnTo>
                    <a:pt x="3525" y="2920"/>
                  </a:lnTo>
                  <a:lnTo>
                    <a:pt x="3657" y="3104"/>
                  </a:lnTo>
                  <a:lnTo>
                    <a:pt x="3762" y="3288"/>
                  </a:lnTo>
                  <a:lnTo>
                    <a:pt x="3841" y="3499"/>
                  </a:lnTo>
                  <a:lnTo>
                    <a:pt x="3894" y="3709"/>
                  </a:lnTo>
                  <a:lnTo>
                    <a:pt x="3894" y="3920"/>
                  </a:lnTo>
                  <a:lnTo>
                    <a:pt x="3867" y="4209"/>
                  </a:lnTo>
                  <a:lnTo>
                    <a:pt x="3815" y="4498"/>
                  </a:lnTo>
                  <a:lnTo>
                    <a:pt x="3683" y="4761"/>
                  </a:lnTo>
                  <a:lnTo>
                    <a:pt x="3525" y="5024"/>
                  </a:lnTo>
                  <a:lnTo>
                    <a:pt x="3446" y="5103"/>
                  </a:lnTo>
                  <a:lnTo>
                    <a:pt x="3368" y="5130"/>
                  </a:lnTo>
                  <a:lnTo>
                    <a:pt x="3289" y="5182"/>
                  </a:lnTo>
                  <a:lnTo>
                    <a:pt x="1000" y="5182"/>
                  </a:lnTo>
                  <a:lnTo>
                    <a:pt x="921" y="5130"/>
                  </a:lnTo>
                  <a:lnTo>
                    <a:pt x="816" y="5103"/>
                  </a:lnTo>
                  <a:lnTo>
                    <a:pt x="764" y="5024"/>
                  </a:lnTo>
                  <a:lnTo>
                    <a:pt x="579" y="4761"/>
                  </a:lnTo>
                  <a:lnTo>
                    <a:pt x="474" y="4498"/>
                  </a:lnTo>
                  <a:lnTo>
                    <a:pt x="395" y="4209"/>
                  </a:lnTo>
                  <a:lnTo>
                    <a:pt x="369" y="3920"/>
                  </a:lnTo>
                  <a:lnTo>
                    <a:pt x="395" y="3709"/>
                  </a:lnTo>
                  <a:lnTo>
                    <a:pt x="448" y="3499"/>
                  </a:lnTo>
                  <a:lnTo>
                    <a:pt x="527" y="3288"/>
                  </a:lnTo>
                  <a:lnTo>
                    <a:pt x="632" y="3104"/>
                  </a:lnTo>
                  <a:lnTo>
                    <a:pt x="764" y="2920"/>
                  </a:lnTo>
                  <a:lnTo>
                    <a:pt x="921" y="2762"/>
                  </a:lnTo>
                  <a:lnTo>
                    <a:pt x="1237" y="2394"/>
                  </a:lnTo>
                  <a:lnTo>
                    <a:pt x="1369" y="2263"/>
                  </a:lnTo>
                  <a:lnTo>
                    <a:pt x="1447" y="2079"/>
                  </a:lnTo>
                  <a:lnTo>
                    <a:pt x="1500" y="1921"/>
                  </a:lnTo>
                  <a:lnTo>
                    <a:pt x="1526" y="1737"/>
                  </a:lnTo>
                  <a:lnTo>
                    <a:pt x="1474" y="1474"/>
                  </a:lnTo>
                  <a:lnTo>
                    <a:pt x="1395" y="1211"/>
                  </a:lnTo>
                  <a:lnTo>
                    <a:pt x="1237" y="948"/>
                  </a:lnTo>
                  <a:lnTo>
                    <a:pt x="1027" y="711"/>
                  </a:lnTo>
                  <a:lnTo>
                    <a:pt x="1000" y="685"/>
                  </a:lnTo>
                  <a:lnTo>
                    <a:pt x="1000" y="632"/>
                  </a:lnTo>
                  <a:lnTo>
                    <a:pt x="1000" y="395"/>
                  </a:lnTo>
                  <a:lnTo>
                    <a:pt x="1000" y="369"/>
                  </a:lnTo>
                  <a:close/>
                  <a:moveTo>
                    <a:pt x="921" y="1"/>
                  </a:moveTo>
                  <a:lnTo>
                    <a:pt x="869" y="27"/>
                  </a:lnTo>
                  <a:lnTo>
                    <a:pt x="737" y="106"/>
                  </a:lnTo>
                  <a:lnTo>
                    <a:pt x="632" y="237"/>
                  </a:lnTo>
                  <a:lnTo>
                    <a:pt x="632" y="316"/>
                  </a:lnTo>
                  <a:lnTo>
                    <a:pt x="606" y="395"/>
                  </a:lnTo>
                  <a:lnTo>
                    <a:pt x="606" y="632"/>
                  </a:lnTo>
                  <a:lnTo>
                    <a:pt x="632" y="737"/>
                  </a:lnTo>
                  <a:lnTo>
                    <a:pt x="658" y="842"/>
                  </a:lnTo>
                  <a:lnTo>
                    <a:pt x="711" y="921"/>
                  </a:lnTo>
                  <a:lnTo>
                    <a:pt x="764" y="1000"/>
                  </a:lnTo>
                  <a:lnTo>
                    <a:pt x="921" y="1158"/>
                  </a:lnTo>
                  <a:lnTo>
                    <a:pt x="1027" y="1342"/>
                  </a:lnTo>
                  <a:lnTo>
                    <a:pt x="1106" y="1553"/>
                  </a:lnTo>
                  <a:lnTo>
                    <a:pt x="1132" y="1737"/>
                  </a:lnTo>
                  <a:lnTo>
                    <a:pt x="1132" y="1842"/>
                  </a:lnTo>
                  <a:lnTo>
                    <a:pt x="1106" y="1947"/>
                  </a:lnTo>
                  <a:lnTo>
                    <a:pt x="1053" y="2052"/>
                  </a:lnTo>
                  <a:lnTo>
                    <a:pt x="974" y="2131"/>
                  </a:lnTo>
                  <a:lnTo>
                    <a:pt x="658" y="2473"/>
                  </a:lnTo>
                  <a:lnTo>
                    <a:pt x="474" y="2657"/>
                  </a:lnTo>
                  <a:lnTo>
                    <a:pt x="343" y="2868"/>
                  </a:lnTo>
                  <a:lnTo>
                    <a:pt x="185" y="3104"/>
                  </a:lnTo>
                  <a:lnTo>
                    <a:pt x="80" y="3367"/>
                  </a:lnTo>
                  <a:lnTo>
                    <a:pt x="27" y="3630"/>
                  </a:lnTo>
                  <a:lnTo>
                    <a:pt x="1" y="3920"/>
                  </a:lnTo>
                  <a:lnTo>
                    <a:pt x="27" y="4288"/>
                  </a:lnTo>
                  <a:lnTo>
                    <a:pt x="106" y="4630"/>
                  </a:lnTo>
                  <a:lnTo>
                    <a:pt x="264" y="4946"/>
                  </a:lnTo>
                  <a:lnTo>
                    <a:pt x="474" y="5261"/>
                  </a:lnTo>
                  <a:lnTo>
                    <a:pt x="579" y="5393"/>
                  </a:lnTo>
                  <a:lnTo>
                    <a:pt x="737" y="5472"/>
                  </a:lnTo>
                  <a:lnTo>
                    <a:pt x="921" y="5550"/>
                  </a:lnTo>
                  <a:lnTo>
                    <a:pt x="3368" y="5550"/>
                  </a:lnTo>
                  <a:lnTo>
                    <a:pt x="3525" y="5472"/>
                  </a:lnTo>
                  <a:lnTo>
                    <a:pt x="3683" y="5393"/>
                  </a:lnTo>
                  <a:lnTo>
                    <a:pt x="3815" y="5261"/>
                  </a:lnTo>
                  <a:lnTo>
                    <a:pt x="4025" y="4946"/>
                  </a:lnTo>
                  <a:lnTo>
                    <a:pt x="4157" y="4630"/>
                  </a:lnTo>
                  <a:lnTo>
                    <a:pt x="4262" y="4288"/>
                  </a:lnTo>
                  <a:lnTo>
                    <a:pt x="4288" y="3920"/>
                  </a:lnTo>
                  <a:lnTo>
                    <a:pt x="4262" y="3630"/>
                  </a:lnTo>
                  <a:lnTo>
                    <a:pt x="4183" y="3367"/>
                  </a:lnTo>
                  <a:lnTo>
                    <a:pt x="4078" y="3104"/>
                  </a:lnTo>
                  <a:lnTo>
                    <a:pt x="3946" y="2868"/>
                  </a:lnTo>
                  <a:lnTo>
                    <a:pt x="3788" y="2657"/>
                  </a:lnTo>
                  <a:lnTo>
                    <a:pt x="3631" y="2473"/>
                  </a:lnTo>
                  <a:lnTo>
                    <a:pt x="3289" y="2131"/>
                  </a:lnTo>
                  <a:lnTo>
                    <a:pt x="3236" y="2052"/>
                  </a:lnTo>
                  <a:lnTo>
                    <a:pt x="3183" y="1947"/>
                  </a:lnTo>
                  <a:lnTo>
                    <a:pt x="3157" y="1842"/>
                  </a:lnTo>
                  <a:lnTo>
                    <a:pt x="3131" y="1737"/>
                  </a:lnTo>
                  <a:lnTo>
                    <a:pt x="3157" y="1553"/>
                  </a:lnTo>
                  <a:lnTo>
                    <a:pt x="3236" y="1342"/>
                  </a:lnTo>
                  <a:lnTo>
                    <a:pt x="3368" y="1158"/>
                  </a:lnTo>
                  <a:lnTo>
                    <a:pt x="3525" y="1000"/>
                  </a:lnTo>
                  <a:lnTo>
                    <a:pt x="3578" y="921"/>
                  </a:lnTo>
                  <a:lnTo>
                    <a:pt x="3631" y="842"/>
                  </a:lnTo>
                  <a:lnTo>
                    <a:pt x="3657" y="737"/>
                  </a:lnTo>
                  <a:lnTo>
                    <a:pt x="3657" y="632"/>
                  </a:lnTo>
                  <a:lnTo>
                    <a:pt x="3657" y="395"/>
                  </a:lnTo>
                  <a:lnTo>
                    <a:pt x="3657" y="316"/>
                  </a:lnTo>
                  <a:lnTo>
                    <a:pt x="3631" y="237"/>
                  </a:lnTo>
                  <a:lnTo>
                    <a:pt x="3552" y="106"/>
                  </a:lnTo>
                  <a:lnTo>
                    <a:pt x="3420" y="27"/>
                  </a:lnTo>
                  <a:lnTo>
                    <a:pt x="3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238125" y="2813100"/>
              <a:ext cx="105875" cy="144025"/>
            </a:xfrm>
            <a:custGeom>
              <a:avLst/>
              <a:gdLst/>
              <a:ahLst/>
              <a:cxnLst/>
              <a:rect l="l" t="t" r="r" b="b"/>
              <a:pathLst>
                <a:path w="4235" h="5761" extrusionOk="0">
                  <a:moveTo>
                    <a:pt x="2814" y="395"/>
                  </a:moveTo>
                  <a:lnTo>
                    <a:pt x="2814" y="500"/>
                  </a:lnTo>
                  <a:lnTo>
                    <a:pt x="2657" y="658"/>
                  </a:lnTo>
                  <a:lnTo>
                    <a:pt x="2551" y="842"/>
                  </a:lnTo>
                  <a:lnTo>
                    <a:pt x="2472" y="1026"/>
                  </a:lnTo>
                  <a:lnTo>
                    <a:pt x="2446" y="1236"/>
                  </a:lnTo>
                  <a:lnTo>
                    <a:pt x="2472" y="1368"/>
                  </a:lnTo>
                  <a:lnTo>
                    <a:pt x="2499" y="1499"/>
                  </a:lnTo>
                  <a:lnTo>
                    <a:pt x="2578" y="1605"/>
                  </a:lnTo>
                  <a:lnTo>
                    <a:pt x="2657" y="1710"/>
                  </a:lnTo>
                  <a:lnTo>
                    <a:pt x="2867" y="1946"/>
                  </a:lnTo>
                  <a:lnTo>
                    <a:pt x="3051" y="2183"/>
                  </a:lnTo>
                  <a:lnTo>
                    <a:pt x="3130" y="2288"/>
                  </a:lnTo>
                  <a:lnTo>
                    <a:pt x="3183" y="2420"/>
                  </a:lnTo>
                  <a:lnTo>
                    <a:pt x="3209" y="2551"/>
                  </a:lnTo>
                  <a:lnTo>
                    <a:pt x="3209" y="2683"/>
                  </a:lnTo>
                  <a:lnTo>
                    <a:pt x="3209" y="2920"/>
                  </a:lnTo>
                  <a:lnTo>
                    <a:pt x="3130" y="3130"/>
                  </a:lnTo>
                  <a:lnTo>
                    <a:pt x="3051" y="3314"/>
                  </a:lnTo>
                  <a:lnTo>
                    <a:pt x="2893" y="3472"/>
                  </a:lnTo>
                  <a:lnTo>
                    <a:pt x="1315" y="3472"/>
                  </a:lnTo>
                  <a:lnTo>
                    <a:pt x="1157" y="3314"/>
                  </a:lnTo>
                  <a:lnTo>
                    <a:pt x="1078" y="3130"/>
                  </a:lnTo>
                  <a:lnTo>
                    <a:pt x="999" y="2920"/>
                  </a:lnTo>
                  <a:lnTo>
                    <a:pt x="973" y="2683"/>
                  </a:lnTo>
                  <a:lnTo>
                    <a:pt x="999" y="2551"/>
                  </a:lnTo>
                  <a:lnTo>
                    <a:pt x="1026" y="2420"/>
                  </a:lnTo>
                  <a:lnTo>
                    <a:pt x="1078" y="2288"/>
                  </a:lnTo>
                  <a:lnTo>
                    <a:pt x="1157" y="2183"/>
                  </a:lnTo>
                  <a:lnTo>
                    <a:pt x="1341" y="1946"/>
                  </a:lnTo>
                  <a:lnTo>
                    <a:pt x="1552" y="1710"/>
                  </a:lnTo>
                  <a:lnTo>
                    <a:pt x="1631" y="1605"/>
                  </a:lnTo>
                  <a:lnTo>
                    <a:pt x="1710" y="1499"/>
                  </a:lnTo>
                  <a:lnTo>
                    <a:pt x="1736" y="1368"/>
                  </a:lnTo>
                  <a:lnTo>
                    <a:pt x="1736" y="1236"/>
                  </a:lnTo>
                  <a:lnTo>
                    <a:pt x="1736" y="1026"/>
                  </a:lnTo>
                  <a:lnTo>
                    <a:pt x="1657" y="842"/>
                  </a:lnTo>
                  <a:lnTo>
                    <a:pt x="1552" y="658"/>
                  </a:lnTo>
                  <a:lnTo>
                    <a:pt x="1394" y="500"/>
                  </a:lnTo>
                  <a:lnTo>
                    <a:pt x="1394" y="395"/>
                  </a:lnTo>
                  <a:close/>
                  <a:moveTo>
                    <a:pt x="3446" y="3867"/>
                  </a:moveTo>
                  <a:lnTo>
                    <a:pt x="3446" y="4340"/>
                  </a:lnTo>
                  <a:lnTo>
                    <a:pt x="789" y="4340"/>
                  </a:lnTo>
                  <a:lnTo>
                    <a:pt x="789" y="3867"/>
                  </a:lnTo>
                  <a:close/>
                  <a:moveTo>
                    <a:pt x="1341" y="0"/>
                  </a:moveTo>
                  <a:lnTo>
                    <a:pt x="1210" y="26"/>
                  </a:lnTo>
                  <a:lnTo>
                    <a:pt x="1105" y="105"/>
                  </a:lnTo>
                  <a:lnTo>
                    <a:pt x="1052" y="211"/>
                  </a:lnTo>
                  <a:lnTo>
                    <a:pt x="1026" y="342"/>
                  </a:lnTo>
                  <a:lnTo>
                    <a:pt x="1026" y="500"/>
                  </a:lnTo>
                  <a:lnTo>
                    <a:pt x="1026" y="579"/>
                  </a:lnTo>
                  <a:lnTo>
                    <a:pt x="1052" y="658"/>
                  </a:lnTo>
                  <a:lnTo>
                    <a:pt x="1078" y="710"/>
                  </a:lnTo>
                  <a:lnTo>
                    <a:pt x="1131" y="789"/>
                  </a:lnTo>
                  <a:lnTo>
                    <a:pt x="1236" y="894"/>
                  </a:lnTo>
                  <a:lnTo>
                    <a:pt x="1315" y="1000"/>
                  </a:lnTo>
                  <a:lnTo>
                    <a:pt x="1341" y="1105"/>
                  </a:lnTo>
                  <a:lnTo>
                    <a:pt x="1368" y="1236"/>
                  </a:lnTo>
                  <a:lnTo>
                    <a:pt x="1341" y="1342"/>
                  </a:lnTo>
                  <a:lnTo>
                    <a:pt x="1289" y="1447"/>
                  </a:lnTo>
                  <a:lnTo>
                    <a:pt x="1052" y="1683"/>
                  </a:lnTo>
                  <a:lnTo>
                    <a:pt x="842" y="1973"/>
                  </a:lnTo>
                  <a:lnTo>
                    <a:pt x="736" y="2131"/>
                  </a:lnTo>
                  <a:lnTo>
                    <a:pt x="684" y="2288"/>
                  </a:lnTo>
                  <a:lnTo>
                    <a:pt x="631" y="2499"/>
                  </a:lnTo>
                  <a:lnTo>
                    <a:pt x="605" y="2683"/>
                  </a:lnTo>
                  <a:lnTo>
                    <a:pt x="631" y="2893"/>
                  </a:lnTo>
                  <a:lnTo>
                    <a:pt x="658" y="3104"/>
                  </a:lnTo>
                  <a:lnTo>
                    <a:pt x="736" y="3288"/>
                  </a:lnTo>
                  <a:lnTo>
                    <a:pt x="815" y="3472"/>
                  </a:lnTo>
                  <a:lnTo>
                    <a:pt x="184" y="3472"/>
                  </a:lnTo>
                  <a:lnTo>
                    <a:pt x="105" y="3498"/>
                  </a:lnTo>
                  <a:lnTo>
                    <a:pt x="53" y="3525"/>
                  </a:lnTo>
                  <a:lnTo>
                    <a:pt x="0" y="3604"/>
                  </a:lnTo>
                  <a:lnTo>
                    <a:pt x="0" y="3656"/>
                  </a:lnTo>
                  <a:lnTo>
                    <a:pt x="0" y="3735"/>
                  </a:lnTo>
                  <a:lnTo>
                    <a:pt x="53" y="3788"/>
                  </a:lnTo>
                  <a:lnTo>
                    <a:pt x="105" y="3840"/>
                  </a:lnTo>
                  <a:lnTo>
                    <a:pt x="184" y="3867"/>
                  </a:lnTo>
                  <a:lnTo>
                    <a:pt x="395" y="3867"/>
                  </a:lnTo>
                  <a:lnTo>
                    <a:pt x="395" y="4393"/>
                  </a:lnTo>
                  <a:lnTo>
                    <a:pt x="421" y="4524"/>
                  </a:lnTo>
                  <a:lnTo>
                    <a:pt x="500" y="4629"/>
                  </a:lnTo>
                  <a:lnTo>
                    <a:pt x="605" y="4682"/>
                  </a:lnTo>
                  <a:lnTo>
                    <a:pt x="710" y="4708"/>
                  </a:lnTo>
                  <a:lnTo>
                    <a:pt x="868" y="4708"/>
                  </a:lnTo>
                  <a:lnTo>
                    <a:pt x="868" y="5576"/>
                  </a:lnTo>
                  <a:lnTo>
                    <a:pt x="868" y="5655"/>
                  </a:lnTo>
                  <a:lnTo>
                    <a:pt x="921" y="5708"/>
                  </a:lnTo>
                  <a:lnTo>
                    <a:pt x="973" y="5760"/>
                  </a:lnTo>
                  <a:lnTo>
                    <a:pt x="1131" y="5760"/>
                  </a:lnTo>
                  <a:lnTo>
                    <a:pt x="1184" y="5708"/>
                  </a:lnTo>
                  <a:lnTo>
                    <a:pt x="1210" y="5655"/>
                  </a:lnTo>
                  <a:lnTo>
                    <a:pt x="1236" y="5576"/>
                  </a:lnTo>
                  <a:lnTo>
                    <a:pt x="1236" y="4708"/>
                  </a:lnTo>
                  <a:lnTo>
                    <a:pt x="2998" y="4708"/>
                  </a:lnTo>
                  <a:lnTo>
                    <a:pt x="2998" y="5576"/>
                  </a:lnTo>
                  <a:lnTo>
                    <a:pt x="2998" y="5655"/>
                  </a:lnTo>
                  <a:lnTo>
                    <a:pt x="3051" y="5708"/>
                  </a:lnTo>
                  <a:lnTo>
                    <a:pt x="3104" y="5760"/>
                  </a:lnTo>
                  <a:lnTo>
                    <a:pt x="3262" y="5760"/>
                  </a:lnTo>
                  <a:lnTo>
                    <a:pt x="3314" y="5708"/>
                  </a:lnTo>
                  <a:lnTo>
                    <a:pt x="3367" y="5655"/>
                  </a:lnTo>
                  <a:lnTo>
                    <a:pt x="3367" y="5576"/>
                  </a:lnTo>
                  <a:lnTo>
                    <a:pt x="3367" y="4708"/>
                  </a:lnTo>
                  <a:lnTo>
                    <a:pt x="3525" y="4708"/>
                  </a:lnTo>
                  <a:lnTo>
                    <a:pt x="3630" y="4682"/>
                  </a:lnTo>
                  <a:lnTo>
                    <a:pt x="3735" y="4629"/>
                  </a:lnTo>
                  <a:lnTo>
                    <a:pt x="3814" y="4524"/>
                  </a:lnTo>
                  <a:lnTo>
                    <a:pt x="3840" y="4393"/>
                  </a:lnTo>
                  <a:lnTo>
                    <a:pt x="3840" y="3867"/>
                  </a:lnTo>
                  <a:lnTo>
                    <a:pt x="4051" y="3867"/>
                  </a:lnTo>
                  <a:lnTo>
                    <a:pt x="4129" y="3840"/>
                  </a:lnTo>
                  <a:lnTo>
                    <a:pt x="4182" y="3788"/>
                  </a:lnTo>
                  <a:lnTo>
                    <a:pt x="4235" y="3735"/>
                  </a:lnTo>
                  <a:lnTo>
                    <a:pt x="4235" y="3656"/>
                  </a:lnTo>
                  <a:lnTo>
                    <a:pt x="4235" y="3604"/>
                  </a:lnTo>
                  <a:lnTo>
                    <a:pt x="4182" y="3525"/>
                  </a:lnTo>
                  <a:lnTo>
                    <a:pt x="4129" y="3498"/>
                  </a:lnTo>
                  <a:lnTo>
                    <a:pt x="4051" y="3472"/>
                  </a:lnTo>
                  <a:lnTo>
                    <a:pt x="3367" y="3472"/>
                  </a:lnTo>
                  <a:lnTo>
                    <a:pt x="3472" y="3288"/>
                  </a:lnTo>
                  <a:lnTo>
                    <a:pt x="3551" y="3104"/>
                  </a:lnTo>
                  <a:lnTo>
                    <a:pt x="3577" y="2893"/>
                  </a:lnTo>
                  <a:lnTo>
                    <a:pt x="3603" y="2683"/>
                  </a:lnTo>
                  <a:lnTo>
                    <a:pt x="3577" y="2499"/>
                  </a:lnTo>
                  <a:lnTo>
                    <a:pt x="3525" y="2288"/>
                  </a:lnTo>
                  <a:lnTo>
                    <a:pt x="3472" y="2131"/>
                  </a:lnTo>
                  <a:lnTo>
                    <a:pt x="3367" y="1973"/>
                  </a:lnTo>
                  <a:lnTo>
                    <a:pt x="3156" y="1683"/>
                  </a:lnTo>
                  <a:lnTo>
                    <a:pt x="2920" y="1447"/>
                  </a:lnTo>
                  <a:lnTo>
                    <a:pt x="2867" y="1342"/>
                  </a:lnTo>
                  <a:lnTo>
                    <a:pt x="2841" y="1236"/>
                  </a:lnTo>
                  <a:lnTo>
                    <a:pt x="2841" y="1105"/>
                  </a:lnTo>
                  <a:lnTo>
                    <a:pt x="2893" y="1000"/>
                  </a:lnTo>
                  <a:lnTo>
                    <a:pt x="2972" y="894"/>
                  </a:lnTo>
                  <a:lnTo>
                    <a:pt x="3077" y="789"/>
                  </a:lnTo>
                  <a:lnTo>
                    <a:pt x="3130" y="710"/>
                  </a:lnTo>
                  <a:lnTo>
                    <a:pt x="3156" y="658"/>
                  </a:lnTo>
                  <a:lnTo>
                    <a:pt x="3183" y="579"/>
                  </a:lnTo>
                  <a:lnTo>
                    <a:pt x="3183" y="500"/>
                  </a:lnTo>
                  <a:lnTo>
                    <a:pt x="3183" y="342"/>
                  </a:lnTo>
                  <a:lnTo>
                    <a:pt x="3156" y="211"/>
                  </a:lnTo>
                  <a:lnTo>
                    <a:pt x="3077" y="105"/>
                  </a:lnTo>
                  <a:lnTo>
                    <a:pt x="2972" y="26"/>
                  </a:lnTo>
                  <a:lnTo>
                    <a:pt x="28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F063F063-7B81-4023-DA73-6D7E1516828C}"/>
              </a:ext>
            </a:extLst>
          </p:cNvPr>
          <p:cNvGraphicFramePr>
            <a:graphicFrameLocks noGrp="1"/>
          </p:cNvGraphicFramePr>
          <p:nvPr>
            <p:extLst>
              <p:ext uri="{D42A27DB-BD31-4B8C-83A1-F6EECF244321}">
                <p14:modId xmlns:p14="http://schemas.microsoft.com/office/powerpoint/2010/main" val="488922694"/>
              </p:ext>
            </p:extLst>
          </p:nvPr>
        </p:nvGraphicFramePr>
        <p:xfrm>
          <a:off x="430453" y="938275"/>
          <a:ext cx="8063593" cy="3930830"/>
        </p:xfrm>
        <a:graphic>
          <a:graphicData uri="http://schemas.openxmlformats.org/drawingml/2006/table">
            <a:tbl>
              <a:tblPr firstRow="1" firstCol="1" bandRow="1">
                <a:tableStyleId>{D03447BB-5D67-496B-8E87-E561075AD55C}</a:tableStyleId>
              </a:tblPr>
              <a:tblGrid>
                <a:gridCol w="1737394">
                  <a:extLst>
                    <a:ext uri="{9D8B030D-6E8A-4147-A177-3AD203B41FA5}">
                      <a16:colId xmlns:a16="http://schemas.microsoft.com/office/drawing/2014/main" val="531450283"/>
                    </a:ext>
                  </a:extLst>
                </a:gridCol>
                <a:gridCol w="1869897">
                  <a:extLst>
                    <a:ext uri="{9D8B030D-6E8A-4147-A177-3AD203B41FA5}">
                      <a16:colId xmlns:a16="http://schemas.microsoft.com/office/drawing/2014/main" val="314723374"/>
                    </a:ext>
                  </a:extLst>
                </a:gridCol>
                <a:gridCol w="1684962">
                  <a:extLst>
                    <a:ext uri="{9D8B030D-6E8A-4147-A177-3AD203B41FA5}">
                      <a16:colId xmlns:a16="http://schemas.microsoft.com/office/drawing/2014/main" val="906130708"/>
                    </a:ext>
                  </a:extLst>
                </a:gridCol>
                <a:gridCol w="1376737">
                  <a:extLst>
                    <a:ext uri="{9D8B030D-6E8A-4147-A177-3AD203B41FA5}">
                      <a16:colId xmlns:a16="http://schemas.microsoft.com/office/drawing/2014/main" val="3254077442"/>
                    </a:ext>
                  </a:extLst>
                </a:gridCol>
                <a:gridCol w="1394603">
                  <a:extLst>
                    <a:ext uri="{9D8B030D-6E8A-4147-A177-3AD203B41FA5}">
                      <a16:colId xmlns:a16="http://schemas.microsoft.com/office/drawing/2014/main" val="813379719"/>
                    </a:ext>
                  </a:extLst>
                </a:gridCol>
              </a:tblGrid>
              <a:tr h="228103">
                <a:tc>
                  <a:txBody>
                    <a:bodyPr/>
                    <a:lstStyle/>
                    <a:p>
                      <a:pPr>
                        <a:lnSpc>
                          <a:spcPct val="115000"/>
                        </a:lnSpc>
                        <a:spcBef>
                          <a:spcPts val="600"/>
                        </a:spcBef>
                        <a:spcAft>
                          <a:spcPts val="600"/>
                        </a:spcAft>
                      </a:pP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Strengths</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a:ln>
                            <a:noFill/>
                          </a:ln>
                          <a:solidFill>
                            <a:sysClr val="windowText" lastClr="000000"/>
                          </a:solidFill>
                          <a:effectLst/>
                        </a:rPr>
                        <a:t>Weaknesses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a:ln>
                            <a:noFill/>
                          </a:ln>
                          <a:solidFill>
                            <a:sysClr val="windowText" lastClr="000000"/>
                          </a:solidFill>
                          <a:effectLst/>
                        </a:rPr>
                        <a:t>Opportunities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Threats</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2224720"/>
                  </a:ext>
                </a:extLst>
              </a:tr>
              <a:tr h="954014">
                <a:tc>
                  <a:txBody>
                    <a:bodyPr/>
                    <a:lstStyle/>
                    <a:p>
                      <a:pPr algn="ctr">
                        <a:lnSpc>
                          <a:spcPct val="115000"/>
                        </a:lnSpc>
                        <a:spcBef>
                          <a:spcPts val="600"/>
                        </a:spcBef>
                        <a:spcAft>
                          <a:spcPts val="600"/>
                        </a:spcAft>
                      </a:pPr>
                      <a:r>
                        <a:rPr lang="en-US" sz="1800" kern="100">
                          <a:ln>
                            <a:noFill/>
                          </a:ln>
                          <a:solidFill>
                            <a:sysClr val="windowText" lastClr="000000"/>
                          </a:solidFill>
                          <a:effectLst/>
                        </a:rPr>
                        <a:t>CGI Inc.</a:t>
                      </a:r>
                      <a:endParaRPr lang="en-TW" sz="18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Scale, stable revenue base, public/private sector mix</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Acquisition risks, debt load</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AI, cloud, digital transformation</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Competition, integration risks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1302821"/>
                  </a:ext>
                </a:extLst>
              </a:tr>
              <a:tr h="897002">
                <a:tc>
                  <a:txBody>
                    <a:bodyPr/>
                    <a:lstStyle/>
                    <a:p>
                      <a:pPr algn="ctr">
                        <a:lnSpc>
                          <a:spcPct val="115000"/>
                        </a:lnSpc>
                        <a:spcBef>
                          <a:spcPts val="600"/>
                        </a:spcBef>
                        <a:spcAft>
                          <a:spcPts val="600"/>
                        </a:spcAft>
                      </a:pPr>
                      <a:r>
                        <a:rPr lang="en-US" sz="1800" kern="100">
                          <a:ln>
                            <a:noFill/>
                          </a:ln>
                          <a:solidFill>
                            <a:sysClr val="windowText" lastClr="000000"/>
                          </a:solidFill>
                          <a:effectLst/>
                        </a:rPr>
                        <a:t>OpenText</a:t>
                      </a:r>
                      <a:endParaRPr lang="en-TW" sz="18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Platform leadership, rapid cloud innovation</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Integration complexity, sales volatility</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Expansion, AI, global SaaS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Commoditization, shifting tech landscape</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4608175"/>
                  </a:ext>
                </a:extLst>
              </a:tr>
              <a:tr h="1124520">
                <a:tc>
                  <a:txBody>
                    <a:bodyPr/>
                    <a:lstStyle/>
                    <a:p>
                      <a:pPr algn="ctr">
                        <a:lnSpc>
                          <a:spcPct val="115000"/>
                        </a:lnSpc>
                        <a:spcBef>
                          <a:spcPts val="600"/>
                        </a:spcBef>
                        <a:spcAft>
                          <a:spcPts val="600"/>
                        </a:spcAft>
                      </a:pPr>
                      <a:r>
                        <a:rPr lang="en-US" sz="1800" kern="100">
                          <a:ln>
                            <a:noFill/>
                          </a:ln>
                          <a:solidFill>
                            <a:sysClr val="windowText" lastClr="000000"/>
                          </a:solidFill>
                          <a:effectLst/>
                        </a:rPr>
                        <a:t>Shopify</a:t>
                      </a:r>
                      <a:endParaRPr lang="en-TW" sz="18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a:ln>
                            <a:noFill/>
                          </a:ln>
                          <a:solidFill>
                            <a:sysClr val="windowText" lastClr="000000"/>
                          </a:solidFill>
                          <a:effectLst/>
                        </a:rPr>
                        <a:t>Fast growth, global merchant base, platform extensibility</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Gross margin pressure, merchant dependency</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International expansion, fintech, AI</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Tech disruption, regulatory risk</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8836035"/>
                  </a:ext>
                </a:extLst>
              </a:tr>
              <a:tr h="712043">
                <a:tc>
                  <a:txBody>
                    <a:bodyPr/>
                    <a:lstStyle/>
                    <a:p>
                      <a:pPr algn="ctr">
                        <a:lnSpc>
                          <a:spcPct val="115000"/>
                        </a:lnSpc>
                        <a:spcBef>
                          <a:spcPts val="600"/>
                        </a:spcBef>
                        <a:spcAft>
                          <a:spcPts val="600"/>
                        </a:spcAft>
                      </a:pPr>
                      <a:r>
                        <a:rPr lang="en-US" sz="1800" kern="100" dirty="0">
                          <a:ln>
                            <a:noFill/>
                          </a:ln>
                          <a:solidFill>
                            <a:sysClr val="windowText" lastClr="000000"/>
                          </a:solidFill>
                          <a:effectLst/>
                        </a:rPr>
                        <a:t>Constellation Software</a:t>
                      </a:r>
                      <a:endParaRPr lang="en-TW" sz="18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Bef>
                          <a:spcPts val="600"/>
                        </a:spcBef>
                        <a:spcAft>
                          <a:spcPts val="600"/>
                        </a:spcAft>
                      </a:pPr>
                      <a:r>
                        <a:rPr lang="en-US" sz="1400" kern="100">
                          <a:ln>
                            <a:noFill/>
                          </a:ln>
                          <a:solidFill>
                            <a:sysClr val="windowText" lastClr="000000"/>
                          </a:solidFill>
                          <a:effectLst/>
                        </a:rPr>
                        <a:t>Acquisition expertise, niche markets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a:ln>
                            <a:noFill/>
                          </a:ln>
                          <a:solidFill>
                            <a:sysClr val="windowText" lastClr="000000"/>
                          </a:solidFill>
                          <a:effectLst/>
                        </a:rPr>
                        <a:t>Integration risks, decentralized ops</a:t>
                      </a:r>
                      <a:endParaRPr lang="en-TW" sz="1400" kern="10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Cross-industry expansion, new segments</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Bef>
                          <a:spcPts val="600"/>
                        </a:spcBef>
                        <a:spcAft>
                          <a:spcPts val="600"/>
                        </a:spcAft>
                      </a:pPr>
                      <a:r>
                        <a:rPr lang="en-US" sz="1400" kern="100" dirty="0">
                          <a:ln>
                            <a:noFill/>
                          </a:ln>
                          <a:solidFill>
                            <a:sysClr val="windowText" lastClr="000000"/>
                          </a:solidFill>
                          <a:effectLst/>
                        </a:rPr>
                        <a:t>Macro trends, competitive deals</a:t>
                      </a:r>
                      <a:endParaRPr lang="en-TW" sz="1400" kern="100" dirty="0">
                        <a:ln>
                          <a:noFill/>
                        </a:ln>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96386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5B749D3-249B-227D-66BF-2DA93893A236}"/>
              </a:ext>
            </a:extLst>
          </p:cNvPr>
          <p:cNvSpPr>
            <a:spLocks noGrp="1"/>
          </p:cNvSpPr>
          <p:nvPr>
            <p:ph type="title" idx="8"/>
          </p:nvPr>
        </p:nvSpPr>
        <p:spPr>
          <a:xfrm>
            <a:off x="720000" y="163659"/>
            <a:ext cx="7704000" cy="548700"/>
          </a:xfrm>
        </p:spPr>
        <p:txBody>
          <a:bodyPr/>
          <a:lstStyle/>
          <a:p>
            <a:r>
              <a:rPr lang="en-US" dirty="0"/>
              <a:t>PESTEL Analysis</a:t>
            </a:r>
            <a:endParaRPr lang="en-TW" dirty="0"/>
          </a:p>
        </p:txBody>
      </p:sp>
      <p:graphicFrame>
        <p:nvGraphicFramePr>
          <p:cNvPr id="11" name="Table 10">
            <a:extLst>
              <a:ext uri="{FF2B5EF4-FFF2-40B4-BE49-F238E27FC236}">
                <a16:creationId xmlns:a16="http://schemas.microsoft.com/office/drawing/2014/main" id="{E5AE7DBC-5071-97C7-D168-3A8E3876E955}"/>
              </a:ext>
            </a:extLst>
          </p:cNvPr>
          <p:cNvGraphicFramePr>
            <a:graphicFrameLocks noGrp="1"/>
          </p:cNvGraphicFramePr>
          <p:nvPr>
            <p:extLst>
              <p:ext uri="{D42A27DB-BD31-4B8C-83A1-F6EECF244321}">
                <p14:modId xmlns:p14="http://schemas.microsoft.com/office/powerpoint/2010/main" val="2934567148"/>
              </p:ext>
            </p:extLst>
          </p:nvPr>
        </p:nvGraphicFramePr>
        <p:xfrm>
          <a:off x="369455" y="777014"/>
          <a:ext cx="8266544" cy="3888414"/>
        </p:xfrm>
        <a:graphic>
          <a:graphicData uri="http://schemas.openxmlformats.org/drawingml/2006/table">
            <a:tbl>
              <a:tblPr/>
              <a:tblGrid>
                <a:gridCol w="1148248">
                  <a:extLst>
                    <a:ext uri="{9D8B030D-6E8A-4147-A177-3AD203B41FA5}">
                      <a16:colId xmlns:a16="http://schemas.microsoft.com/office/drawing/2014/main" val="1657119136"/>
                    </a:ext>
                  </a:extLst>
                </a:gridCol>
                <a:gridCol w="1715144">
                  <a:extLst>
                    <a:ext uri="{9D8B030D-6E8A-4147-A177-3AD203B41FA5}">
                      <a16:colId xmlns:a16="http://schemas.microsoft.com/office/drawing/2014/main" val="1846334458"/>
                    </a:ext>
                  </a:extLst>
                </a:gridCol>
                <a:gridCol w="1819957">
                  <a:extLst>
                    <a:ext uri="{9D8B030D-6E8A-4147-A177-3AD203B41FA5}">
                      <a16:colId xmlns:a16="http://schemas.microsoft.com/office/drawing/2014/main" val="1541377969"/>
                    </a:ext>
                  </a:extLst>
                </a:gridCol>
                <a:gridCol w="1734200">
                  <a:extLst>
                    <a:ext uri="{9D8B030D-6E8A-4147-A177-3AD203B41FA5}">
                      <a16:colId xmlns:a16="http://schemas.microsoft.com/office/drawing/2014/main" val="469585349"/>
                    </a:ext>
                  </a:extLst>
                </a:gridCol>
                <a:gridCol w="1848995">
                  <a:extLst>
                    <a:ext uri="{9D8B030D-6E8A-4147-A177-3AD203B41FA5}">
                      <a16:colId xmlns:a16="http://schemas.microsoft.com/office/drawing/2014/main" val="3561327761"/>
                    </a:ext>
                  </a:extLst>
                </a:gridCol>
              </a:tblGrid>
              <a:tr h="221593">
                <a:tc>
                  <a:txBody>
                    <a:bodyPr/>
                    <a:lstStyle/>
                    <a:p>
                      <a:r>
                        <a:rPr lang="en-US" sz="1000"/>
                        <a:t>Factor</a:t>
                      </a:r>
                    </a:p>
                  </a:txBody>
                  <a:tcPr marL="33127" marR="33127" marT="16563" marB="16563" anchor="ctr">
                    <a:lnL>
                      <a:noFill/>
                    </a:lnL>
                    <a:lnR>
                      <a:noFill/>
                    </a:lnR>
                    <a:lnT>
                      <a:noFill/>
                    </a:lnT>
                    <a:lnB>
                      <a:noFill/>
                    </a:lnB>
                  </a:tcPr>
                </a:tc>
                <a:tc>
                  <a:txBody>
                    <a:bodyPr/>
                    <a:lstStyle/>
                    <a:p>
                      <a:pPr algn="ctr"/>
                      <a:r>
                        <a:rPr lang="en-US" sz="1000" b="1" dirty="0"/>
                        <a:t>CGI Inc.</a:t>
                      </a:r>
                      <a:endParaRPr lang="en-US" sz="1000" dirty="0"/>
                    </a:p>
                  </a:txBody>
                  <a:tcPr marL="33127" marR="33127" marT="16563" marB="16563" anchor="ctr">
                    <a:lnL>
                      <a:noFill/>
                    </a:lnL>
                    <a:lnR>
                      <a:noFill/>
                    </a:lnR>
                    <a:lnT>
                      <a:noFill/>
                    </a:lnT>
                    <a:lnB>
                      <a:noFill/>
                    </a:lnB>
                  </a:tcPr>
                </a:tc>
                <a:tc>
                  <a:txBody>
                    <a:bodyPr/>
                    <a:lstStyle/>
                    <a:p>
                      <a:pPr algn="ctr"/>
                      <a:r>
                        <a:rPr lang="en-US" sz="1000" b="1" dirty="0"/>
                        <a:t>Shopify</a:t>
                      </a:r>
                      <a:endParaRPr lang="en-US" sz="1000" dirty="0"/>
                    </a:p>
                  </a:txBody>
                  <a:tcPr marL="33127" marR="33127" marT="16563" marB="16563" anchor="ctr">
                    <a:lnL>
                      <a:noFill/>
                    </a:lnL>
                    <a:lnR>
                      <a:noFill/>
                    </a:lnR>
                    <a:lnT>
                      <a:noFill/>
                    </a:lnT>
                    <a:lnB>
                      <a:noFill/>
                    </a:lnB>
                  </a:tcPr>
                </a:tc>
                <a:tc>
                  <a:txBody>
                    <a:bodyPr/>
                    <a:lstStyle/>
                    <a:p>
                      <a:pPr algn="ctr"/>
                      <a:r>
                        <a:rPr lang="en-US" sz="1000" b="1" dirty="0"/>
                        <a:t>OpenText</a:t>
                      </a:r>
                      <a:endParaRPr lang="en-US" sz="1000" dirty="0"/>
                    </a:p>
                  </a:txBody>
                  <a:tcPr marL="33127" marR="33127" marT="16563" marB="16563" anchor="ctr">
                    <a:lnL>
                      <a:noFill/>
                    </a:lnL>
                    <a:lnR>
                      <a:noFill/>
                    </a:lnR>
                    <a:lnT>
                      <a:noFill/>
                    </a:lnT>
                    <a:lnB>
                      <a:noFill/>
                    </a:lnB>
                  </a:tcPr>
                </a:tc>
                <a:tc>
                  <a:txBody>
                    <a:bodyPr/>
                    <a:lstStyle/>
                    <a:p>
                      <a:pPr algn="ctr"/>
                      <a:r>
                        <a:rPr lang="en-US" sz="1000" b="1" dirty="0"/>
                        <a:t>Constellation Software</a:t>
                      </a:r>
                      <a:endParaRPr lang="en-US" sz="1000" dirty="0"/>
                    </a:p>
                  </a:txBody>
                  <a:tcPr marL="33127" marR="33127" marT="16563" marB="16563" anchor="ctr">
                    <a:lnL>
                      <a:noFill/>
                    </a:lnL>
                    <a:lnR>
                      <a:noFill/>
                    </a:lnR>
                    <a:lnT>
                      <a:noFill/>
                    </a:lnT>
                    <a:lnB>
                      <a:noFill/>
                    </a:lnB>
                  </a:tcPr>
                </a:tc>
                <a:extLst>
                  <a:ext uri="{0D108BD9-81ED-4DB2-BD59-A6C34878D82A}">
                    <a16:rowId xmlns:a16="http://schemas.microsoft.com/office/drawing/2014/main" val="558485527"/>
                  </a:ext>
                </a:extLst>
              </a:tr>
              <a:tr h="586570">
                <a:tc>
                  <a:txBody>
                    <a:bodyPr/>
                    <a:lstStyle/>
                    <a:p>
                      <a:r>
                        <a:rPr lang="en-US" sz="1200" b="1"/>
                        <a:t>Political</a:t>
                      </a:r>
                      <a:endParaRPr lang="en-US" sz="1200"/>
                    </a:p>
                  </a:txBody>
                  <a:tcPr marL="33127" marR="33127" marT="16563" marB="16563" anchor="ctr">
                    <a:lnL>
                      <a:noFill/>
                    </a:lnL>
                    <a:lnR>
                      <a:noFill/>
                    </a:lnR>
                    <a:lnT>
                      <a:noFill/>
                    </a:lnT>
                    <a:lnB>
                      <a:noFill/>
                    </a:lnB>
                  </a:tcPr>
                </a:tc>
                <a:tc>
                  <a:txBody>
                    <a:bodyPr/>
                    <a:lstStyle/>
                    <a:p>
                      <a:r>
                        <a:rPr lang="en-US" sz="1000"/>
                        <a:t>Heavily reliant on </a:t>
                      </a:r>
                      <a:r>
                        <a:rPr lang="en-US" sz="1000" b="1"/>
                        <a:t>government contracts</a:t>
                      </a:r>
                      <a:r>
                        <a:rPr lang="en-US" sz="1000"/>
                        <a:t> and public sector spending.</a:t>
                      </a:r>
                    </a:p>
                  </a:txBody>
                  <a:tcPr marL="33127" marR="33127" marT="16563" marB="16563" anchor="ctr">
                    <a:lnL>
                      <a:noFill/>
                    </a:lnL>
                    <a:lnR>
                      <a:noFill/>
                    </a:lnR>
                    <a:lnT>
                      <a:noFill/>
                    </a:lnT>
                    <a:lnB>
                      <a:noFill/>
                    </a:lnB>
                  </a:tcPr>
                </a:tc>
                <a:tc>
                  <a:txBody>
                    <a:bodyPr/>
                    <a:lstStyle/>
                    <a:p>
                      <a:r>
                        <a:rPr lang="en-US" sz="1000"/>
                        <a:t>Sensitive to global </a:t>
                      </a:r>
                      <a:r>
                        <a:rPr lang="en-US" sz="1000" b="1"/>
                        <a:t>e-commerce regulations</a:t>
                      </a:r>
                      <a:r>
                        <a:rPr lang="en-US" sz="1000"/>
                        <a:t> and trade policies.</a:t>
                      </a:r>
                    </a:p>
                  </a:txBody>
                  <a:tcPr marL="33127" marR="33127" marT="16563" marB="16563" anchor="ctr">
                    <a:lnL>
                      <a:noFill/>
                    </a:lnL>
                    <a:lnR>
                      <a:noFill/>
                    </a:lnR>
                    <a:lnT>
                      <a:noFill/>
                    </a:lnT>
                    <a:lnB>
                      <a:noFill/>
                    </a:lnB>
                  </a:tcPr>
                </a:tc>
                <a:tc>
                  <a:txBody>
                    <a:bodyPr/>
                    <a:lstStyle/>
                    <a:p>
                      <a:r>
                        <a:rPr lang="en-US" sz="1000"/>
                        <a:t>Must navigate </a:t>
                      </a:r>
                      <a:r>
                        <a:rPr lang="en-US" sz="1000" b="1"/>
                        <a:t>data sovereignty</a:t>
                      </a:r>
                      <a:r>
                        <a:rPr lang="en-US" sz="1000"/>
                        <a:t> and complex procurement rules.</a:t>
                      </a:r>
                    </a:p>
                  </a:txBody>
                  <a:tcPr marL="33127" marR="33127" marT="16563" marB="16563" anchor="ctr">
                    <a:lnL>
                      <a:noFill/>
                    </a:lnL>
                    <a:lnR>
                      <a:noFill/>
                    </a:lnR>
                    <a:lnT>
                      <a:noFill/>
                    </a:lnT>
                    <a:lnB>
                      <a:noFill/>
                    </a:lnB>
                  </a:tcPr>
                </a:tc>
                <a:tc>
                  <a:txBody>
                    <a:bodyPr/>
                    <a:lstStyle/>
                    <a:p>
                      <a:r>
                        <a:rPr lang="en-US" sz="1000"/>
                        <a:t>Depends on stable markets for its </a:t>
                      </a:r>
                      <a:r>
                        <a:rPr lang="en-US" sz="1000" b="1"/>
                        <a:t>acquisition-led growth model</a:t>
                      </a:r>
                      <a:r>
                        <a:rPr lang="en-US" sz="1000"/>
                        <a:t>.</a:t>
                      </a:r>
                    </a:p>
                  </a:txBody>
                  <a:tcPr marL="33127" marR="33127" marT="16563" marB="16563" anchor="ctr">
                    <a:lnL>
                      <a:noFill/>
                    </a:lnL>
                    <a:lnR>
                      <a:noFill/>
                    </a:lnR>
                    <a:lnT>
                      <a:noFill/>
                    </a:lnT>
                    <a:lnB>
                      <a:noFill/>
                    </a:lnB>
                  </a:tcPr>
                </a:tc>
                <a:extLst>
                  <a:ext uri="{0D108BD9-81ED-4DB2-BD59-A6C34878D82A}">
                    <a16:rowId xmlns:a16="http://schemas.microsoft.com/office/drawing/2014/main" val="1118255469"/>
                  </a:ext>
                </a:extLst>
              </a:tr>
              <a:tr h="586570">
                <a:tc>
                  <a:txBody>
                    <a:bodyPr/>
                    <a:lstStyle/>
                    <a:p>
                      <a:r>
                        <a:rPr lang="en-US" sz="1200" b="1"/>
                        <a:t>Economic</a:t>
                      </a:r>
                      <a:endParaRPr lang="en-US" sz="1200"/>
                    </a:p>
                  </a:txBody>
                  <a:tcPr marL="33127" marR="33127" marT="16563" marB="16563" anchor="ctr">
                    <a:lnL>
                      <a:noFill/>
                    </a:lnL>
                    <a:lnR>
                      <a:noFill/>
                    </a:lnR>
                    <a:lnT>
                      <a:noFill/>
                    </a:lnT>
                    <a:lnB>
                      <a:noFill/>
                    </a:lnB>
                  </a:tcPr>
                </a:tc>
                <a:tc>
                  <a:txBody>
                    <a:bodyPr/>
                    <a:lstStyle/>
                    <a:p>
                      <a:r>
                        <a:rPr lang="en-US" sz="1000" dirty="0"/>
                        <a:t>Exposed to </a:t>
                      </a:r>
                      <a:r>
                        <a:rPr lang="en-US" sz="1000" b="1" dirty="0"/>
                        <a:t>global economic trends</a:t>
                      </a:r>
                      <a:r>
                        <a:rPr lang="en-US" sz="1000" dirty="0"/>
                        <a:t> and client IT budget cycles.</a:t>
                      </a:r>
                    </a:p>
                  </a:txBody>
                  <a:tcPr marL="33127" marR="33127" marT="16563" marB="16563" anchor="ctr">
                    <a:lnL>
                      <a:noFill/>
                    </a:lnL>
                    <a:lnR>
                      <a:noFill/>
                    </a:lnR>
                    <a:lnT>
                      <a:noFill/>
                    </a:lnT>
                    <a:lnB>
                      <a:noFill/>
                    </a:lnB>
                  </a:tcPr>
                </a:tc>
                <a:tc>
                  <a:txBody>
                    <a:bodyPr/>
                    <a:lstStyle/>
                    <a:p>
                      <a:r>
                        <a:rPr lang="en-US" sz="1000"/>
                        <a:t>Success directly tied to </a:t>
                      </a:r>
                      <a:r>
                        <a:rPr lang="en-US" sz="1000" b="1"/>
                        <a:t>SME health</a:t>
                      </a:r>
                      <a:r>
                        <a:rPr lang="en-US" sz="1000"/>
                        <a:t> and consumer spending.</a:t>
                      </a:r>
                    </a:p>
                  </a:txBody>
                  <a:tcPr marL="33127" marR="33127" marT="16563" marB="16563" anchor="ctr">
                    <a:lnL>
                      <a:noFill/>
                    </a:lnL>
                    <a:lnR>
                      <a:noFill/>
                    </a:lnR>
                    <a:lnT>
                      <a:noFill/>
                    </a:lnT>
                    <a:lnB>
                      <a:noFill/>
                    </a:lnB>
                  </a:tcPr>
                </a:tc>
                <a:tc>
                  <a:txBody>
                    <a:bodyPr/>
                    <a:lstStyle/>
                    <a:p>
                      <a:r>
                        <a:rPr lang="en-US" sz="1000"/>
                        <a:t>Resilient due to </a:t>
                      </a:r>
                      <a:r>
                        <a:rPr lang="en-US" sz="1000" b="1"/>
                        <a:t>enterprise subscription models</a:t>
                      </a:r>
                      <a:r>
                        <a:rPr lang="en-US" sz="1000"/>
                        <a:t> but not immune to downturns.</a:t>
                      </a:r>
                    </a:p>
                  </a:txBody>
                  <a:tcPr marL="33127" marR="33127" marT="16563" marB="16563" anchor="ctr">
                    <a:lnL>
                      <a:noFill/>
                    </a:lnL>
                    <a:lnR>
                      <a:noFill/>
                    </a:lnR>
                    <a:lnT>
                      <a:noFill/>
                    </a:lnT>
                    <a:lnB>
                      <a:noFill/>
                    </a:lnB>
                  </a:tcPr>
                </a:tc>
                <a:tc>
                  <a:txBody>
                    <a:bodyPr/>
                    <a:lstStyle/>
                    <a:p>
                      <a:r>
                        <a:rPr lang="en-US" sz="1000" b="1"/>
                        <a:t>Defensive model</a:t>
                      </a:r>
                      <a:r>
                        <a:rPr lang="en-US" sz="1000"/>
                        <a:t> focused on acquiring recession-resistant businesses.</a:t>
                      </a:r>
                    </a:p>
                  </a:txBody>
                  <a:tcPr marL="33127" marR="33127" marT="16563" marB="16563" anchor="ctr">
                    <a:lnL>
                      <a:noFill/>
                    </a:lnL>
                    <a:lnR>
                      <a:noFill/>
                    </a:lnR>
                    <a:lnT>
                      <a:noFill/>
                    </a:lnT>
                    <a:lnB>
                      <a:noFill/>
                    </a:lnB>
                  </a:tcPr>
                </a:tc>
                <a:extLst>
                  <a:ext uri="{0D108BD9-81ED-4DB2-BD59-A6C34878D82A}">
                    <a16:rowId xmlns:a16="http://schemas.microsoft.com/office/drawing/2014/main" val="2485976968"/>
                  </a:ext>
                </a:extLst>
              </a:tr>
              <a:tr h="677815">
                <a:tc>
                  <a:txBody>
                    <a:bodyPr/>
                    <a:lstStyle/>
                    <a:p>
                      <a:r>
                        <a:rPr lang="en-US" sz="1200" b="1"/>
                        <a:t>Social</a:t>
                      </a:r>
                      <a:endParaRPr lang="en-US" sz="1200"/>
                    </a:p>
                  </a:txBody>
                  <a:tcPr marL="33127" marR="33127" marT="16563" marB="16563" anchor="ctr">
                    <a:lnL>
                      <a:noFill/>
                    </a:lnL>
                    <a:lnR>
                      <a:noFill/>
                    </a:lnR>
                    <a:lnT>
                      <a:noFill/>
                    </a:lnT>
                    <a:lnB>
                      <a:noFill/>
                    </a:lnB>
                  </a:tcPr>
                </a:tc>
                <a:tc>
                  <a:txBody>
                    <a:bodyPr/>
                    <a:lstStyle/>
                    <a:p>
                      <a:r>
                        <a:rPr lang="en-US" sz="1000"/>
                        <a:t>Adapting to </a:t>
                      </a:r>
                      <a:r>
                        <a:rPr lang="en-US" sz="1000" b="1"/>
                        <a:t>hybrid work models</a:t>
                      </a:r>
                      <a:r>
                        <a:rPr lang="en-US" sz="1000"/>
                        <a:t> and client demands for digital experiences.</a:t>
                      </a:r>
                    </a:p>
                  </a:txBody>
                  <a:tcPr marL="33127" marR="33127" marT="16563" marB="16563" anchor="ctr">
                    <a:lnL>
                      <a:noFill/>
                    </a:lnL>
                    <a:lnR>
                      <a:noFill/>
                    </a:lnR>
                    <a:lnT>
                      <a:noFill/>
                    </a:lnT>
                    <a:lnB>
                      <a:noFill/>
                    </a:lnB>
                  </a:tcPr>
                </a:tc>
                <a:tc>
                  <a:txBody>
                    <a:bodyPr/>
                    <a:lstStyle/>
                    <a:p>
                      <a:r>
                        <a:rPr lang="en-US" sz="1000"/>
                        <a:t>Driven by evolving </a:t>
                      </a:r>
                      <a:r>
                        <a:rPr lang="en-US" sz="1000" b="1"/>
                        <a:t>online shopping trends</a:t>
                      </a:r>
                      <a:r>
                        <a:rPr lang="en-US" sz="1000"/>
                        <a:t> and consumer privacy concerns.</a:t>
                      </a:r>
                    </a:p>
                  </a:txBody>
                  <a:tcPr marL="33127" marR="33127" marT="16563" marB="16563" anchor="ctr">
                    <a:lnL>
                      <a:noFill/>
                    </a:lnL>
                    <a:lnR>
                      <a:noFill/>
                    </a:lnR>
                    <a:lnT>
                      <a:noFill/>
                    </a:lnT>
                    <a:lnB>
                      <a:noFill/>
                    </a:lnB>
                  </a:tcPr>
                </a:tc>
                <a:tc>
                  <a:txBody>
                    <a:bodyPr/>
                    <a:lstStyle/>
                    <a:p>
                      <a:r>
                        <a:rPr lang="en-US" sz="1000"/>
                        <a:t>Demand fueled by business needs for </a:t>
                      </a:r>
                      <a:r>
                        <a:rPr lang="en-US" sz="1000" b="1"/>
                        <a:t>secure remote collaboration</a:t>
                      </a:r>
                      <a:r>
                        <a:rPr lang="en-US" sz="1000"/>
                        <a:t>.</a:t>
                      </a:r>
                    </a:p>
                  </a:txBody>
                  <a:tcPr marL="33127" marR="33127" marT="16563" marB="16563" anchor="ctr">
                    <a:lnL>
                      <a:noFill/>
                    </a:lnL>
                    <a:lnR>
                      <a:noFill/>
                    </a:lnR>
                    <a:lnT>
                      <a:noFill/>
                    </a:lnT>
                    <a:lnB>
                      <a:noFill/>
                    </a:lnB>
                  </a:tcPr>
                </a:tc>
                <a:tc>
                  <a:txBody>
                    <a:bodyPr/>
                    <a:lstStyle/>
                    <a:p>
                      <a:r>
                        <a:rPr lang="en-US" sz="1000"/>
                        <a:t>Value is preserved by </a:t>
                      </a:r>
                      <a:r>
                        <a:rPr lang="en-US" sz="1000" b="1"/>
                        <a:t>retaining talent and customers</a:t>
                      </a:r>
                      <a:r>
                        <a:rPr lang="en-US" sz="1000"/>
                        <a:t> post-acquisition.</a:t>
                      </a:r>
                    </a:p>
                  </a:txBody>
                  <a:tcPr marL="33127" marR="33127" marT="16563" marB="16563" anchor="ctr">
                    <a:lnL>
                      <a:noFill/>
                    </a:lnL>
                    <a:lnR>
                      <a:noFill/>
                    </a:lnR>
                    <a:lnT>
                      <a:noFill/>
                    </a:lnT>
                    <a:lnB>
                      <a:noFill/>
                    </a:lnB>
                  </a:tcPr>
                </a:tc>
                <a:extLst>
                  <a:ext uri="{0D108BD9-81ED-4DB2-BD59-A6C34878D82A}">
                    <a16:rowId xmlns:a16="http://schemas.microsoft.com/office/drawing/2014/main" val="41706749"/>
                  </a:ext>
                </a:extLst>
              </a:tr>
              <a:tr h="586570">
                <a:tc>
                  <a:txBody>
                    <a:bodyPr/>
                    <a:lstStyle/>
                    <a:p>
                      <a:r>
                        <a:rPr lang="en-US" sz="1200" b="1"/>
                        <a:t>Technology</a:t>
                      </a:r>
                      <a:endParaRPr lang="en-US" sz="1200"/>
                    </a:p>
                  </a:txBody>
                  <a:tcPr marL="33127" marR="33127" marT="16563" marB="16563" anchor="ctr">
                    <a:lnL>
                      <a:noFill/>
                    </a:lnL>
                    <a:lnR>
                      <a:noFill/>
                    </a:lnR>
                    <a:lnT>
                      <a:noFill/>
                    </a:lnT>
                    <a:lnB>
                      <a:noFill/>
                    </a:lnB>
                  </a:tcPr>
                </a:tc>
                <a:tc>
                  <a:txBody>
                    <a:bodyPr/>
                    <a:lstStyle/>
                    <a:p>
                      <a:r>
                        <a:rPr lang="en-US" sz="1000"/>
                        <a:t>Strategic focus on </a:t>
                      </a:r>
                      <a:r>
                        <a:rPr lang="en-US" sz="1000" b="1"/>
                        <a:t>AI, cloud, and automation</a:t>
                      </a:r>
                      <a:r>
                        <a:rPr lang="en-US" sz="1000"/>
                        <a:t> to maintain a competitive edge.</a:t>
                      </a:r>
                    </a:p>
                  </a:txBody>
                  <a:tcPr marL="33127" marR="33127" marT="16563" marB="16563" anchor="ctr">
                    <a:lnL>
                      <a:noFill/>
                    </a:lnL>
                    <a:lnR>
                      <a:noFill/>
                    </a:lnR>
                    <a:lnT>
                      <a:noFill/>
                    </a:lnT>
                    <a:lnB>
                      <a:noFill/>
                    </a:lnB>
                  </a:tcPr>
                </a:tc>
                <a:tc>
                  <a:txBody>
                    <a:bodyPr/>
                    <a:lstStyle/>
                    <a:p>
                      <a:r>
                        <a:rPr lang="en-US" sz="1000" b="1"/>
                        <a:t>Continuous platform innovation</a:t>
                      </a:r>
                      <a:r>
                        <a:rPr lang="en-US" sz="1000"/>
                        <a:t> (AI, payments) is mandatory to survive.</a:t>
                      </a:r>
                    </a:p>
                  </a:txBody>
                  <a:tcPr marL="33127" marR="33127" marT="16563" marB="16563" anchor="ctr">
                    <a:lnL>
                      <a:noFill/>
                    </a:lnL>
                    <a:lnR>
                      <a:noFill/>
                    </a:lnR>
                    <a:lnT>
                      <a:noFill/>
                    </a:lnT>
                    <a:lnB>
                      <a:noFill/>
                    </a:lnB>
                  </a:tcPr>
                </a:tc>
                <a:tc>
                  <a:txBody>
                    <a:bodyPr/>
                    <a:lstStyle/>
                    <a:p>
                      <a:r>
                        <a:rPr lang="en-US" sz="1000"/>
                        <a:t>Core roadmap is centered on </a:t>
                      </a:r>
                      <a:r>
                        <a:rPr lang="en-US" sz="1000" b="1"/>
                        <a:t>cybersecurity and AI</a:t>
                      </a:r>
                      <a:r>
                        <a:rPr lang="en-US" sz="1000"/>
                        <a:t> in information management.</a:t>
                      </a:r>
                    </a:p>
                  </a:txBody>
                  <a:tcPr marL="33127" marR="33127" marT="16563" marB="16563" anchor="ctr">
                    <a:lnL>
                      <a:noFill/>
                    </a:lnL>
                    <a:lnR>
                      <a:noFill/>
                    </a:lnR>
                    <a:lnT>
                      <a:noFill/>
                    </a:lnT>
                    <a:lnB>
                      <a:noFill/>
                    </a:lnB>
                  </a:tcPr>
                </a:tc>
                <a:tc>
                  <a:txBody>
                    <a:bodyPr/>
                    <a:lstStyle/>
                    <a:p>
                      <a:r>
                        <a:rPr lang="en-US" sz="1000" b="1"/>
                        <a:t>Diversified tech risk</a:t>
                      </a:r>
                      <a:r>
                        <a:rPr lang="en-US" sz="1000"/>
                        <a:t> across its portfolio; modernization is an ongoing challenge.</a:t>
                      </a:r>
                    </a:p>
                  </a:txBody>
                  <a:tcPr marL="33127" marR="33127" marT="16563" marB="16563" anchor="ctr">
                    <a:lnL>
                      <a:noFill/>
                    </a:lnL>
                    <a:lnR>
                      <a:noFill/>
                    </a:lnR>
                    <a:lnT>
                      <a:noFill/>
                    </a:lnT>
                    <a:lnB>
                      <a:noFill/>
                    </a:lnB>
                  </a:tcPr>
                </a:tc>
                <a:extLst>
                  <a:ext uri="{0D108BD9-81ED-4DB2-BD59-A6C34878D82A}">
                    <a16:rowId xmlns:a16="http://schemas.microsoft.com/office/drawing/2014/main" val="1509443247"/>
                  </a:ext>
                </a:extLst>
              </a:tr>
              <a:tr h="586570">
                <a:tc>
                  <a:txBody>
                    <a:bodyPr/>
                    <a:lstStyle/>
                    <a:p>
                      <a:r>
                        <a:rPr lang="en-US" sz="1200" b="1"/>
                        <a:t>Environmental</a:t>
                      </a:r>
                      <a:endParaRPr lang="en-US" sz="1200"/>
                    </a:p>
                  </a:txBody>
                  <a:tcPr marL="33127" marR="33127" marT="16563" marB="16563" anchor="ctr">
                    <a:lnL>
                      <a:noFill/>
                    </a:lnL>
                    <a:lnR>
                      <a:noFill/>
                    </a:lnR>
                    <a:lnT>
                      <a:noFill/>
                    </a:lnT>
                    <a:lnB>
                      <a:noFill/>
                    </a:lnB>
                  </a:tcPr>
                </a:tc>
                <a:tc>
                  <a:txBody>
                    <a:bodyPr/>
                    <a:lstStyle/>
                    <a:p>
                      <a:r>
                        <a:rPr lang="en-US" sz="1000"/>
                        <a:t>Growing importance of </a:t>
                      </a:r>
                      <a:r>
                        <a:rPr lang="en-US" sz="1000" b="1"/>
                        <a:t>ESG reporting</a:t>
                      </a:r>
                      <a:r>
                        <a:rPr lang="en-US" sz="1000"/>
                        <a:t> for public contracts and investors.</a:t>
                      </a:r>
                    </a:p>
                  </a:txBody>
                  <a:tcPr marL="33127" marR="33127" marT="16563" marB="16563" anchor="ctr">
                    <a:lnL>
                      <a:noFill/>
                    </a:lnL>
                    <a:lnR>
                      <a:noFill/>
                    </a:lnR>
                    <a:lnT>
                      <a:noFill/>
                    </a:lnT>
                    <a:lnB>
                      <a:noFill/>
                    </a:lnB>
                  </a:tcPr>
                </a:tc>
                <a:tc>
                  <a:txBody>
                    <a:bodyPr/>
                    <a:lstStyle/>
                    <a:p>
                      <a:r>
                        <a:rPr lang="en-US" sz="1000"/>
                        <a:t>Responds to merchant and shopper demand for </a:t>
                      </a:r>
                      <a:r>
                        <a:rPr lang="en-US" sz="1000" b="1"/>
                        <a:t>sustainability features</a:t>
                      </a:r>
                      <a:r>
                        <a:rPr lang="en-US" sz="1000"/>
                        <a:t>.</a:t>
                      </a:r>
                    </a:p>
                  </a:txBody>
                  <a:tcPr marL="33127" marR="33127" marT="16563" marB="16563" anchor="ctr">
                    <a:lnL>
                      <a:noFill/>
                    </a:lnL>
                    <a:lnR>
                      <a:noFill/>
                    </a:lnR>
                    <a:lnT>
                      <a:noFill/>
                    </a:lnT>
                    <a:lnB>
                      <a:noFill/>
                    </a:lnB>
                  </a:tcPr>
                </a:tc>
                <a:tc>
                  <a:txBody>
                    <a:bodyPr/>
                    <a:lstStyle/>
                    <a:p>
                      <a:r>
                        <a:rPr lang="en-US" sz="1000"/>
                        <a:t>Driven by corporate customer expectations for </a:t>
                      </a:r>
                      <a:r>
                        <a:rPr lang="en-US" sz="1000" b="1"/>
                        <a:t>sustainability practices</a:t>
                      </a:r>
                      <a:r>
                        <a:rPr lang="en-US" sz="1000"/>
                        <a:t>.</a:t>
                      </a:r>
                    </a:p>
                  </a:txBody>
                  <a:tcPr marL="33127" marR="33127" marT="16563" marB="16563" anchor="ctr">
                    <a:lnL>
                      <a:noFill/>
                    </a:lnL>
                    <a:lnR>
                      <a:noFill/>
                    </a:lnR>
                    <a:lnT>
                      <a:noFill/>
                    </a:lnT>
                    <a:lnB>
                      <a:noFill/>
                    </a:lnB>
                  </a:tcPr>
                </a:tc>
                <a:tc>
                  <a:txBody>
                    <a:bodyPr/>
                    <a:lstStyle/>
                    <a:p>
                      <a:r>
                        <a:rPr lang="en-US" sz="1000"/>
                        <a:t>Low direct exposure, but faces growing stakeholder pressure for </a:t>
                      </a:r>
                      <a:r>
                        <a:rPr lang="en-US" sz="1000" b="1"/>
                        <a:t>ESG efforts</a:t>
                      </a:r>
                      <a:r>
                        <a:rPr lang="en-US" sz="1000"/>
                        <a:t>.</a:t>
                      </a:r>
                    </a:p>
                  </a:txBody>
                  <a:tcPr marL="33127" marR="33127" marT="16563" marB="16563" anchor="ctr">
                    <a:lnL>
                      <a:noFill/>
                    </a:lnL>
                    <a:lnR>
                      <a:noFill/>
                    </a:lnR>
                    <a:lnT>
                      <a:noFill/>
                    </a:lnT>
                    <a:lnB>
                      <a:noFill/>
                    </a:lnB>
                  </a:tcPr>
                </a:tc>
                <a:extLst>
                  <a:ext uri="{0D108BD9-81ED-4DB2-BD59-A6C34878D82A}">
                    <a16:rowId xmlns:a16="http://schemas.microsoft.com/office/drawing/2014/main" val="849817211"/>
                  </a:ext>
                </a:extLst>
              </a:tr>
              <a:tr h="586570">
                <a:tc>
                  <a:txBody>
                    <a:bodyPr/>
                    <a:lstStyle/>
                    <a:p>
                      <a:r>
                        <a:rPr lang="en-US" sz="1200" b="1" dirty="0"/>
                        <a:t>Legal</a:t>
                      </a:r>
                      <a:endParaRPr lang="en-US" sz="1200" dirty="0"/>
                    </a:p>
                  </a:txBody>
                  <a:tcPr marL="33127" marR="33127" marT="16563" marB="16563" anchor="ctr">
                    <a:lnL>
                      <a:noFill/>
                    </a:lnL>
                    <a:lnR>
                      <a:noFill/>
                    </a:lnR>
                    <a:lnT>
                      <a:noFill/>
                    </a:lnT>
                    <a:lnB>
                      <a:noFill/>
                    </a:lnB>
                  </a:tcPr>
                </a:tc>
                <a:tc>
                  <a:txBody>
                    <a:bodyPr/>
                    <a:lstStyle/>
                    <a:p>
                      <a:r>
                        <a:rPr lang="en-US" sz="1000"/>
                        <a:t>Navigates complex </a:t>
                      </a:r>
                      <a:r>
                        <a:rPr lang="en-US" sz="1000" b="1"/>
                        <a:t>global data privacy</a:t>
                      </a:r>
                      <a:r>
                        <a:rPr lang="en-US" sz="1000"/>
                        <a:t> and procurement laws as a key risk.</a:t>
                      </a:r>
                    </a:p>
                  </a:txBody>
                  <a:tcPr marL="33127" marR="33127" marT="16563" marB="16563" anchor="ctr">
                    <a:lnL>
                      <a:noFill/>
                    </a:lnL>
                    <a:lnR>
                      <a:noFill/>
                    </a:lnR>
                    <a:lnT>
                      <a:noFill/>
                    </a:lnT>
                    <a:lnB>
                      <a:noFill/>
                    </a:lnB>
                  </a:tcPr>
                </a:tc>
                <a:tc>
                  <a:txBody>
                    <a:bodyPr/>
                    <a:lstStyle/>
                    <a:p>
                      <a:r>
                        <a:rPr lang="en-US" sz="1000" dirty="0"/>
                        <a:t>Faces significant risk from changing </a:t>
                      </a:r>
                      <a:r>
                        <a:rPr lang="en-US" sz="1000" b="1" dirty="0"/>
                        <a:t>data privacy regulations</a:t>
                      </a:r>
                      <a:r>
                        <a:rPr lang="en-US" sz="1000" dirty="0"/>
                        <a:t> (GDPR, etc.).</a:t>
                      </a:r>
                    </a:p>
                  </a:txBody>
                  <a:tcPr marL="33127" marR="33127" marT="16563" marB="16563" anchor="ctr">
                    <a:lnL>
                      <a:noFill/>
                    </a:lnL>
                    <a:lnR>
                      <a:noFill/>
                    </a:lnR>
                    <a:lnT>
                      <a:noFill/>
                    </a:lnT>
                    <a:lnB>
                      <a:noFill/>
                    </a:lnB>
                  </a:tcPr>
                </a:tc>
                <a:tc>
                  <a:txBody>
                    <a:bodyPr/>
                    <a:lstStyle/>
                    <a:p>
                      <a:r>
                        <a:rPr lang="en-US" sz="1000"/>
                        <a:t>Uses </a:t>
                      </a:r>
                      <a:r>
                        <a:rPr lang="en-US" sz="1000" b="1"/>
                        <a:t>compliance capabilities</a:t>
                      </a:r>
                      <a:r>
                        <a:rPr lang="en-US" sz="1000"/>
                        <a:t> (GDPR) as a key product differentiator.</a:t>
                      </a:r>
                    </a:p>
                  </a:txBody>
                  <a:tcPr marL="33127" marR="33127" marT="16563" marB="16563" anchor="ctr">
                    <a:lnL>
                      <a:noFill/>
                    </a:lnL>
                    <a:lnR>
                      <a:noFill/>
                    </a:lnR>
                    <a:lnT>
                      <a:noFill/>
                    </a:lnT>
                    <a:lnB>
                      <a:noFill/>
                    </a:lnB>
                  </a:tcPr>
                </a:tc>
                <a:tc>
                  <a:txBody>
                    <a:bodyPr/>
                    <a:lstStyle/>
                    <a:p>
                      <a:r>
                        <a:rPr lang="en-US" sz="1000" dirty="0"/>
                        <a:t>Legal focus is primarily on </a:t>
                      </a:r>
                      <a:r>
                        <a:rPr lang="en-US" sz="1000" b="1" dirty="0"/>
                        <a:t>M&amp;A due diligence</a:t>
                      </a:r>
                      <a:r>
                        <a:rPr lang="en-US" sz="1000" dirty="0"/>
                        <a:t> and governance.</a:t>
                      </a:r>
                    </a:p>
                  </a:txBody>
                  <a:tcPr marL="33127" marR="33127" marT="16563" marB="16563" anchor="ctr">
                    <a:lnL>
                      <a:noFill/>
                    </a:lnL>
                    <a:lnR>
                      <a:noFill/>
                    </a:lnR>
                    <a:lnT>
                      <a:noFill/>
                    </a:lnT>
                    <a:lnB>
                      <a:noFill/>
                    </a:lnB>
                  </a:tcPr>
                </a:tc>
                <a:extLst>
                  <a:ext uri="{0D108BD9-81ED-4DB2-BD59-A6C34878D82A}">
                    <a16:rowId xmlns:a16="http://schemas.microsoft.com/office/drawing/2014/main" val="165771402"/>
                  </a:ext>
                </a:extLst>
              </a:tr>
            </a:tbl>
          </a:graphicData>
        </a:graphic>
      </p:graphicFrame>
    </p:spTree>
    <p:extLst>
      <p:ext uri="{BB962C8B-B14F-4D97-AF65-F5344CB8AC3E}">
        <p14:creationId xmlns:p14="http://schemas.microsoft.com/office/powerpoint/2010/main" val="168728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5B749D3-249B-227D-66BF-2DA93893A236}"/>
              </a:ext>
            </a:extLst>
          </p:cNvPr>
          <p:cNvSpPr>
            <a:spLocks noGrp="1"/>
          </p:cNvSpPr>
          <p:nvPr>
            <p:ph type="title" idx="8"/>
          </p:nvPr>
        </p:nvSpPr>
        <p:spPr>
          <a:xfrm>
            <a:off x="720000" y="228314"/>
            <a:ext cx="7704000" cy="548700"/>
          </a:xfrm>
        </p:spPr>
        <p:txBody>
          <a:bodyPr/>
          <a:lstStyle/>
          <a:p>
            <a:r>
              <a:rPr lang="en-US" dirty="0"/>
              <a:t>Balance Score Card</a:t>
            </a:r>
            <a:endParaRPr lang="en-TW" dirty="0"/>
          </a:p>
        </p:txBody>
      </p:sp>
      <p:graphicFrame>
        <p:nvGraphicFramePr>
          <p:cNvPr id="2" name="Table 1">
            <a:extLst>
              <a:ext uri="{FF2B5EF4-FFF2-40B4-BE49-F238E27FC236}">
                <a16:creationId xmlns:a16="http://schemas.microsoft.com/office/drawing/2014/main" id="{83378680-4CD6-7E78-6AC8-48AEFF5D5C88}"/>
              </a:ext>
            </a:extLst>
          </p:cNvPr>
          <p:cNvGraphicFramePr>
            <a:graphicFrameLocks noGrp="1"/>
          </p:cNvGraphicFramePr>
          <p:nvPr>
            <p:extLst>
              <p:ext uri="{D42A27DB-BD31-4B8C-83A1-F6EECF244321}">
                <p14:modId xmlns:p14="http://schemas.microsoft.com/office/powerpoint/2010/main" val="2822591049"/>
              </p:ext>
            </p:extLst>
          </p:nvPr>
        </p:nvGraphicFramePr>
        <p:xfrm>
          <a:off x="979637" y="987239"/>
          <a:ext cx="7034206" cy="3810792"/>
        </p:xfrm>
        <a:graphic>
          <a:graphicData uri="http://schemas.openxmlformats.org/drawingml/2006/table">
            <a:tbl>
              <a:tblPr firstRow="1" firstCol="1" bandRow="1">
                <a:tableStyleId>{073DD34D-622D-4B5F-8AD8-A7BCE7B50F81}</a:tableStyleId>
              </a:tblPr>
              <a:tblGrid>
                <a:gridCol w="1061975">
                  <a:extLst>
                    <a:ext uri="{9D8B030D-6E8A-4147-A177-3AD203B41FA5}">
                      <a16:colId xmlns:a16="http://schemas.microsoft.com/office/drawing/2014/main" val="215689812"/>
                    </a:ext>
                  </a:extLst>
                </a:gridCol>
                <a:gridCol w="1563069">
                  <a:extLst>
                    <a:ext uri="{9D8B030D-6E8A-4147-A177-3AD203B41FA5}">
                      <a16:colId xmlns:a16="http://schemas.microsoft.com/office/drawing/2014/main" val="323846007"/>
                    </a:ext>
                  </a:extLst>
                </a:gridCol>
                <a:gridCol w="1481258">
                  <a:extLst>
                    <a:ext uri="{9D8B030D-6E8A-4147-A177-3AD203B41FA5}">
                      <a16:colId xmlns:a16="http://schemas.microsoft.com/office/drawing/2014/main" val="1851049950"/>
                    </a:ext>
                  </a:extLst>
                </a:gridCol>
                <a:gridCol w="1463952">
                  <a:extLst>
                    <a:ext uri="{9D8B030D-6E8A-4147-A177-3AD203B41FA5}">
                      <a16:colId xmlns:a16="http://schemas.microsoft.com/office/drawing/2014/main" val="4186225860"/>
                    </a:ext>
                  </a:extLst>
                </a:gridCol>
                <a:gridCol w="1463952">
                  <a:extLst>
                    <a:ext uri="{9D8B030D-6E8A-4147-A177-3AD203B41FA5}">
                      <a16:colId xmlns:a16="http://schemas.microsoft.com/office/drawing/2014/main" val="2756620888"/>
                    </a:ext>
                  </a:extLst>
                </a:gridCol>
              </a:tblGrid>
              <a:tr h="503746">
                <a:tc>
                  <a:txBody>
                    <a:bodyPr/>
                    <a:lstStyle/>
                    <a:p>
                      <a:pPr marL="57150">
                        <a:lnSpc>
                          <a:spcPct val="107000"/>
                        </a:lnSpc>
                        <a:spcAft>
                          <a:spcPts val="800"/>
                        </a:spcAft>
                      </a:pPr>
                      <a:r>
                        <a:rPr lang="en-US" sz="1400">
                          <a:solidFill>
                            <a:schemeClr val="tx1"/>
                          </a:solidFill>
                          <a:effectLst/>
                        </a:rPr>
                        <a:t>Perspective</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CGI Inc.</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Shopify</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OpenText</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Constellation Software</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1898763583"/>
                  </a:ext>
                </a:extLst>
              </a:tr>
              <a:tr h="762158">
                <a:tc>
                  <a:txBody>
                    <a:bodyPr/>
                    <a:lstStyle/>
                    <a:p>
                      <a:pPr marL="57150">
                        <a:lnSpc>
                          <a:spcPct val="107000"/>
                        </a:lnSpc>
                        <a:spcAft>
                          <a:spcPts val="800"/>
                        </a:spcAft>
                      </a:pPr>
                      <a:r>
                        <a:rPr lang="en-US" sz="1400">
                          <a:solidFill>
                            <a:schemeClr val="tx1"/>
                          </a:solidFill>
                          <a:effectLst/>
                        </a:rPr>
                        <a:t>Financial</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Strong and steady profitability</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High growth, volatile profitability</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Stable margins, consistent earnings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Consistent returns via aggregation</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3915859225"/>
                  </a:ext>
                </a:extLst>
              </a:tr>
              <a:tr h="762158">
                <a:tc>
                  <a:txBody>
                    <a:bodyPr/>
                    <a:lstStyle/>
                    <a:p>
                      <a:pPr marL="57150">
                        <a:lnSpc>
                          <a:spcPct val="107000"/>
                        </a:lnSpc>
                        <a:spcAft>
                          <a:spcPts val="800"/>
                        </a:spcAft>
                      </a:pPr>
                      <a:r>
                        <a:rPr lang="en-US" sz="1400">
                          <a:solidFill>
                            <a:schemeClr val="tx1"/>
                          </a:solidFill>
                          <a:effectLst/>
                        </a:rPr>
                        <a:t>Customer</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Broad enterprise clientele</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SMBs &amp; marketplaces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Large enterprise and government clients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Vertical market specialists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231573551"/>
                  </a:ext>
                </a:extLst>
              </a:tr>
              <a:tr h="1020572">
                <a:tc>
                  <a:txBody>
                    <a:bodyPr/>
                    <a:lstStyle/>
                    <a:p>
                      <a:pPr marL="57150">
                        <a:lnSpc>
                          <a:spcPct val="107000"/>
                        </a:lnSpc>
                        <a:spcAft>
                          <a:spcPts val="800"/>
                        </a:spcAft>
                      </a:pPr>
                      <a:r>
                        <a:rPr lang="en-US" sz="1400">
                          <a:solidFill>
                            <a:schemeClr val="tx1"/>
                          </a:solidFill>
                          <a:effectLst/>
                        </a:rPr>
                        <a:t>Internal Process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Proven delivery through decentralization</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Highly agile software development</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Strong R&amp;D integration and AI deployment</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Acquisition and product integration success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2968893712"/>
                  </a:ext>
                </a:extLst>
              </a:tr>
              <a:tr h="762158">
                <a:tc>
                  <a:txBody>
                    <a:bodyPr/>
                    <a:lstStyle/>
                    <a:p>
                      <a:pPr marL="57150">
                        <a:lnSpc>
                          <a:spcPct val="107000"/>
                        </a:lnSpc>
                        <a:spcAft>
                          <a:spcPts val="800"/>
                        </a:spcAft>
                      </a:pPr>
                      <a:r>
                        <a:rPr lang="en-US" sz="1400">
                          <a:solidFill>
                            <a:schemeClr val="tx1"/>
                          </a:solidFill>
                          <a:effectLst/>
                        </a:rPr>
                        <a:t>Learning &amp; Growth</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Skilled workforce, M&amp;A enhancing capabilities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Innovative culture and rapid scaling</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a:solidFill>
                            <a:schemeClr val="tx1"/>
                          </a:solidFill>
                          <a:effectLst/>
                        </a:rPr>
                        <a:t>AI/security expertise focus</a:t>
                      </a:r>
                      <a:endParaRPr lang="en-TW" sz="140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tc>
                  <a:txBody>
                    <a:bodyPr/>
                    <a:lstStyle/>
                    <a:p>
                      <a:pPr marL="57150">
                        <a:lnSpc>
                          <a:spcPct val="107000"/>
                        </a:lnSpc>
                        <a:spcAft>
                          <a:spcPts val="800"/>
                        </a:spcAft>
                      </a:pPr>
                      <a:r>
                        <a:rPr lang="en-US" sz="1400" dirty="0">
                          <a:solidFill>
                            <a:schemeClr val="tx1"/>
                          </a:solidFill>
                          <a:effectLst/>
                        </a:rPr>
                        <a:t>Integrated expertise across domains</a:t>
                      </a:r>
                      <a:endParaRPr lang="en-TW" sz="1400"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endParaRPr>
                    </a:p>
                  </a:txBody>
                  <a:tcPr marL="0" marR="0" marT="0" marB="0"/>
                </a:tc>
                <a:extLst>
                  <a:ext uri="{0D108BD9-81ED-4DB2-BD59-A6C34878D82A}">
                    <a16:rowId xmlns:a16="http://schemas.microsoft.com/office/drawing/2014/main" val="1719952738"/>
                  </a:ext>
                </a:extLst>
              </a:tr>
            </a:tbl>
          </a:graphicData>
        </a:graphic>
      </p:graphicFrame>
    </p:spTree>
    <p:extLst>
      <p:ext uri="{BB962C8B-B14F-4D97-AF65-F5344CB8AC3E}">
        <p14:creationId xmlns:p14="http://schemas.microsoft.com/office/powerpoint/2010/main" val="6823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A34F548-AAAB-D8A5-0B3F-F4F95F557381}"/>
              </a:ext>
            </a:extLst>
          </p:cNvPr>
          <p:cNvSpPr>
            <a:spLocks noGrp="1"/>
          </p:cNvSpPr>
          <p:nvPr>
            <p:ph type="subTitle" idx="1"/>
          </p:nvPr>
        </p:nvSpPr>
        <p:spPr>
          <a:xfrm>
            <a:off x="2078417" y="1682481"/>
            <a:ext cx="5604530" cy="363263"/>
          </a:xfrm>
        </p:spPr>
        <p:txBody>
          <a:bodyPr/>
          <a:lstStyle/>
          <a:p>
            <a:r>
              <a:rPr lang="en-US" altLang="zh-TW" sz="1600" dirty="0">
                <a:solidFill>
                  <a:schemeClr val="tx1"/>
                </a:solidFill>
              </a:rPr>
              <a:t>B</a:t>
            </a:r>
            <a:r>
              <a:rPr lang="en-US" sz="1600" dirty="0">
                <a:solidFill>
                  <a:schemeClr val="tx1"/>
                </a:solidFill>
              </a:rPr>
              <a:t>uilds </a:t>
            </a:r>
            <a:r>
              <a:rPr lang="en-US" sz="1600" b="1" dirty="0">
                <a:solidFill>
                  <a:schemeClr val="tx1"/>
                </a:solidFill>
              </a:rPr>
              <a:t>on long-term government and enterprise </a:t>
            </a:r>
            <a:r>
              <a:rPr lang="en-US" sz="1600" dirty="0">
                <a:solidFill>
                  <a:schemeClr val="tx1"/>
                </a:solidFill>
              </a:rPr>
              <a:t>service contracts.</a:t>
            </a:r>
            <a:endParaRPr lang="en-TW" sz="1600" dirty="0">
              <a:solidFill>
                <a:schemeClr val="tx1"/>
              </a:solidFill>
            </a:endParaRPr>
          </a:p>
        </p:txBody>
      </p:sp>
      <p:sp>
        <p:nvSpPr>
          <p:cNvPr id="7" name="Subtitle 6">
            <a:extLst>
              <a:ext uri="{FF2B5EF4-FFF2-40B4-BE49-F238E27FC236}">
                <a16:creationId xmlns:a16="http://schemas.microsoft.com/office/drawing/2014/main" id="{BBD6A07C-91E5-AB74-5E09-E4616780209E}"/>
              </a:ext>
            </a:extLst>
          </p:cNvPr>
          <p:cNvSpPr>
            <a:spLocks noGrp="1"/>
          </p:cNvSpPr>
          <p:nvPr>
            <p:ph type="subTitle" idx="5"/>
          </p:nvPr>
        </p:nvSpPr>
        <p:spPr>
          <a:xfrm>
            <a:off x="792319" y="3071858"/>
            <a:ext cx="3389211" cy="548700"/>
          </a:xfrm>
        </p:spPr>
        <p:txBody>
          <a:bodyPr/>
          <a:lstStyle/>
          <a:p>
            <a:r>
              <a:rPr lang="en-US" sz="2000" b="1" dirty="0"/>
              <a:t>Weaknesses / Risks</a:t>
            </a:r>
            <a:endParaRPr lang="en-TW" sz="2000" b="1" dirty="0"/>
          </a:p>
        </p:txBody>
      </p:sp>
      <p:sp>
        <p:nvSpPr>
          <p:cNvPr id="10" name="Title 9">
            <a:extLst>
              <a:ext uri="{FF2B5EF4-FFF2-40B4-BE49-F238E27FC236}">
                <a16:creationId xmlns:a16="http://schemas.microsoft.com/office/drawing/2014/main" id="{854A7DB1-8BEF-5736-ABDB-BAA8D85A959E}"/>
              </a:ext>
            </a:extLst>
          </p:cNvPr>
          <p:cNvSpPr>
            <a:spLocks noGrp="1"/>
          </p:cNvSpPr>
          <p:nvPr>
            <p:ph type="title" idx="8"/>
          </p:nvPr>
        </p:nvSpPr>
        <p:spPr/>
        <p:txBody>
          <a:bodyPr/>
          <a:lstStyle/>
          <a:p>
            <a:r>
              <a:rPr lang="en-US" dirty="0"/>
              <a:t>Summary &amp; Strategic Contrast</a:t>
            </a:r>
            <a:endParaRPr lang="en-TW" dirty="0"/>
          </a:p>
        </p:txBody>
      </p:sp>
      <p:sp>
        <p:nvSpPr>
          <p:cNvPr id="11" name="TextBox 10">
            <a:extLst>
              <a:ext uri="{FF2B5EF4-FFF2-40B4-BE49-F238E27FC236}">
                <a16:creationId xmlns:a16="http://schemas.microsoft.com/office/drawing/2014/main" id="{EF207585-D0B3-99FD-1F03-FAA2EA1A3246}"/>
              </a:ext>
            </a:extLst>
          </p:cNvPr>
          <p:cNvSpPr txBox="1"/>
          <p:nvPr/>
        </p:nvSpPr>
        <p:spPr>
          <a:xfrm>
            <a:off x="976563" y="3620558"/>
            <a:ext cx="7224460" cy="7853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tx1"/>
                </a:solidFill>
              </a:rPr>
              <a:t>Growth is heavily tied to public sector spending cycles</a:t>
            </a:r>
          </a:p>
          <a:p>
            <a:pPr marL="285750" indent="-285750">
              <a:lnSpc>
                <a:spcPct val="150000"/>
              </a:lnSpc>
              <a:buFont typeface="Arial" panose="020B0604020202020204" pitchFamily="34" charset="0"/>
              <a:buChar char="•"/>
            </a:pPr>
            <a:r>
              <a:rPr lang="en-US" sz="1600" dirty="0">
                <a:solidFill>
                  <a:schemeClr val="tx1"/>
                </a:solidFill>
              </a:rPr>
              <a:t>Different growth model than tech-focused rivals</a:t>
            </a:r>
            <a:endParaRPr lang="en-TW" sz="1600" dirty="0">
              <a:solidFill>
                <a:schemeClr val="tx1"/>
              </a:solidFill>
            </a:endParaRPr>
          </a:p>
        </p:txBody>
      </p:sp>
      <p:pic>
        <p:nvPicPr>
          <p:cNvPr id="14" name="Picture 13">
            <a:extLst>
              <a:ext uri="{FF2B5EF4-FFF2-40B4-BE49-F238E27FC236}">
                <a16:creationId xmlns:a16="http://schemas.microsoft.com/office/drawing/2014/main" id="{59FAD6BD-1F51-2F3D-3F53-0F7A694C1BCC}"/>
              </a:ext>
            </a:extLst>
          </p:cNvPr>
          <p:cNvPicPr>
            <a:picLocks noChangeAspect="1"/>
          </p:cNvPicPr>
          <p:nvPr/>
        </p:nvPicPr>
        <p:blipFill>
          <a:blip r:embed="rId2"/>
          <a:stretch>
            <a:fillRect/>
          </a:stretch>
        </p:blipFill>
        <p:spPr>
          <a:xfrm>
            <a:off x="976563" y="1520651"/>
            <a:ext cx="826087" cy="826087"/>
          </a:xfrm>
          <a:prstGeom prst="rect">
            <a:avLst/>
          </a:prstGeom>
          <a:solidFill>
            <a:srgbClr val="FFFFFF">
              <a:shade val="85000"/>
            </a:srgbClr>
          </a:solidFill>
          <a:ln w="920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1207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1"/>
          <p:cNvSpPr/>
          <p:nvPr/>
        </p:nvSpPr>
        <p:spPr>
          <a:xfrm>
            <a:off x="3989850" y="2721784"/>
            <a:ext cx="1164300" cy="11643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txBox="1">
            <a:spLocks noGrp="1"/>
          </p:cNvSpPr>
          <p:nvPr>
            <p:ph type="title"/>
          </p:nvPr>
        </p:nvSpPr>
        <p:spPr>
          <a:xfrm>
            <a:off x="770100" y="1257416"/>
            <a:ext cx="76038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The New Initiative</a:t>
            </a:r>
            <a:endParaRPr dirty="0"/>
          </a:p>
        </p:txBody>
      </p:sp>
      <p:sp>
        <p:nvSpPr>
          <p:cNvPr id="2015" name="Google Shape;2015;p41"/>
          <p:cNvSpPr txBox="1">
            <a:spLocks noGrp="1"/>
          </p:cNvSpPr>
          <p:nvPr>
            <p:ph type="title" idx="2"/>
          </p:nvPr>
        </p:nvSpPr>
        <p:spPr>
          <a:xfrm>
            <a:off x="4114800" y="2958487"/>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 name="Subtitle 2">
            <a:extLst>
              <a:ext uri="{FF2B5EF4-FFF2-40B4-BE49-F238E27FC236}">
                <a16:creationId xmlns:a16="http://schemas.microsoft.com/office/drawing/2014/main" id="{F4ECE32A-F65F-762F-68C2-BFDEAFFC54D2}"/>
              </a:ext>
            </a:extLst>
          </p:cNvPr>
          <p:cNvSpPr>
            <a:spLocks noGrp="1"/>
          </p:cNvSpPr>
          <p:nvPr>
            <p:ph type="subTitle" idx="1"/>
          </p:nvPr>
        </p:nvSpPr>
        <p:spPr/>
        <p:txBody>
          <a:bodyPr/>
          <a:lstStyle/>
          <a:p>
            <a:r>
              <a:rPr lang="en-US" dirty="0"/>
              <a:t>CGI Digital Health Companion</a:t>
            </a:r>
            <a:endParaRPr lang="en-TW" dirty="0"/>
          </a:p>
        </p:txBody>
      </p:sp>
    </p:spTree>
    <p:extLst>
      <p:ext uri="{BB962C8B-B14F-4D97-AF65-F5344CB8AC3E}">
        <p14:creationId xmlns:p14="http://schemas.microsoft.com/office/powerpoint/2010/main" val="116803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34"/>
          <p:cNvSpPr txBox="1">
            <a:spLocks noGrp="1"/>
          </p:cNvSpPr>
          <p:nvPr>
            <p:ph type="title"/>
          </p:nvPr>
        </p:nvSpPr>
        <p:spPr>
          <a:xfrm>
            <a:off x="-265465" y="845055"/>
            <a:ext cx="967493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Concept</a:t>
            </a:r>
            <a:endParaRPr sz="4000" dirty="0"/>
          </a:p>
        </p:txBody>
      </p:sp>
      <p:sp>
        <p:nvSpPr>
          <p:cNvPr id="1878" name="Google Shape;1878;p34"/>
          <p:cNvSpPr txBox="1">
            <a:spLocks noGrp="1"/>
          </p:cNvSpPr>
          <p:nvPr>
            <p:ph type="subTitle" idx="1"/>
          </p:nvPr>
        </p:nvSpPr>
        <p:spPr>
          <a:xfrm>
            <a:off x="790893" y="2053987"/>
            <a:ext cx="7562214" cy="15419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The </a:t>
            </a:r>
            <a:r>
              <a:rPr lang="en-US" sz="1800" b="1" dirty="0"/>
              <a:t>CGI Digital Health Companion</a:t>
            </a:r>
            <a:r>
              <a:rPr lang="en-US" sz="1800" dirty="0"/>
              <a:t> is a </a:t>
            </a:r>
            <a:r>
              <a:rPr lang="en-US" sz="1800" b="1" dirty="0"/>
              <a:t>secure, AI-powered mobile application</a:t>
            </a:r>
            <a:r>
              <a:rPr lang="en-US" sz="1800" dirty="0"/>
              <a:t> designed to integrate with consumer wearables (e.g., Fitbit, Apple Watch) and digital health tools. </a:t>
            </a:r>
            <a:endParaRPr sz="1800" dirty="0"/>
          </a:p>
        </p:txBody>
      </p:sp>
    </p:spTree>
    <p:extLst>
      <p:ext uri="{BB962C8B-B14F-4D97-AF65-F5344CB8AC3E}">
        <p14:creationId xmlns:p14="http://schemas.microsoft.com/office/powerpoint/2010/main" val="396185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42"/>
          <p:cNvSpPr txBox="1">
            <a:spLocks noGrp="1"/>
          </p:cNvSpPr>
          <p:nvPr>
            <p:ph type="title" idx="2"/>
          </p:nvPr>
        </p:nvSpPr>
        <p:spPr>
          <a:xfrm>
            <a:off x="3254320" y="1587503"/>
            <a:ext cx="26198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Continuous Health Monitoring</a:t>
            </a:r>
            <a:endParaRPr sz="1400" dirty="0"/>
          </a:p>
        </p:txBody>
      </p:sp>
      <p:sp>
        <p:nvSpPr>
          <p:cNvPr id="2024" name="Google Shape;2024;p42"/>
          <p:cNvSpPr txBox="1">
            <a:spLocks noGrp="1"/>
          </p:cNvSpPr>
          <p:nvPr>
            <p:ph type="title" idx="15"/>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Core Features</a:t>
            </a:r>
            <a:endParaRPr dirty="0"/>
          </a:p>
        </p:txBody>
      </p:sp>
      <p:sp>
        <p:nvSpPr>
          <p:cNvPr id="2025" name="Google Shape;2025;p42"/>
          <p:cNvSpPr txBox="1">
            <a:spLocks noGrp="1"/>
          </p:cNvSpPr>
          <p:nvPr>
            <p:ph type="title" idx="4"/>
          </p:nvPr>
        </p:nvSpPr>
        <p:spPr>
          <a:xfrm>
            <a:off x="409118" y="3751339"/>
            <a:ext cx="2402934"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Provider and Family Connectivity</a:t>
            </a:r>
          </a:p>
        </p:txBody>
      </p:sp>
      <p:sp>
        <p:nvSpPr>
          <p:cNvPr id="2028" name="Google Shape;2028;p42"/>
          <p:cNvSpPr txBox="1">
            <a:spLocks noGrp="1"/>
          </p:cNvSpPr>
          <p:nvPr>
            <p:ph type="title" idx="6"/>
          </p:nvPr>
        </p:nvSpPr>
        <p:spPr>
          <a:xfrm>
            <a:off x="2660900" y="3762567"/>
            <a:ext cx="19860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Personalized AI Health Insights</a:t>
            </a:r>
            <a:endParaRPr sz="1400" dirty="0"/>
          </a:p>
        </p:txBody>
      </p:sp>
      <p:sp>
        <p:nvSpPr>
          <p:cNvPr id="2030" name="Google Shape;2030;p42"/>
          <p:cNvSpPr txBox="1">
            <a:spLocks noGrp="1"/>
          </p:cNvSpPr>
          <p:nvPr>
            <p:ph type="title" idx="8"/>
          </p:nvPr>
        </p:nvSpPr>
        <p:spPr>
          <a:xfrm>
            <a:off x="5957672" y="1587503"/>
            <a:ext cx="26198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Medication and Care Plan Reminders</a:t>
            </a:r>
            <a:endParaRPr sz="1400" dirty="0"/>
          </a:p>
        </p:txBody>
      </p:sp>
      <p:sp>
        <p:nvSpPr>
          <p:cNvPr id="2031" name="Google Shape;2031;p42"/>
          <p:cNvSpPr txBox="1">
            <a:spLocks noGrp="1"/>
          </p:cNvSpPr>
          <p:nvPr>
            <p:ph type="title"/>
          </p:nvPr>
        </p:nvSpPr>
        <p:spPr>
          <a:xfrm>
            <a:off x="980952" y="1587503"/>
            <a:ext cx="1986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AI-Powered Mobile App</a:t>
            </a:r>
            <a:endParaRPr sz="1400" dirty="0"/>
          </a:p>
        </p:txBody>
      </p:sp>
      <p:sp>
        <p:nvSpPr>
          <p:cNvPr id="2032" name="Google Shape;2032;p42"/>
          <p:cNvSpPr txBox="1">
            <a:spLocks noGrp="1"/>
          </p:cNvSpPr>
          <p:nvPr>
            <p:ph type="title" idx="13"/>
          </p:nvPr>
        </p:nvSpPr>
        <p:spPr>
          <a:xfrm>
            <a:off x="6148805" y="3751339"/>
            <a:ext cx="289151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Universal Data Interoperability</a:t>
            </a:r>
            <a:endParaRPr sz="1400" dirty="0"/>
          </a:p>
        </p:txBody>
      </p:sp>
      <p:sp>
        <p:nvSpPr>
          <p:cNvPr id="2034" name="Google Shape;2034;p42"/>
          <p:cNvSpPr/>
          <p:nvPr/>
        </p:nvSpPr>
        <p:spPr>
          <a:xfrm>
            <a:off x="1499187" y="1999233"/>
            <a:ext cx="7305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a:off x="4149595" y="2036007"/>
            <a:ext cx="7305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a:off x="5443931" y="2955971"/>
            <a:ext cx="7305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a:off x="1249408" y="2955971"/>
            <a:ext cx="7320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42"/>
          <p:cNvSpPr/>
          <p:nvPr/>
        </p:nvSpPr>
        <p:spPr>
          <a:xfrm>
            <a:off x="3300007" y="2955971"/>
            <a:ext cx="7320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a:off x="7285871" y="2955971"/>
            <a:ext cx="7320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6" name="Google Shape;2086;p42"/>
          <p:cNvGrpSpPr/>
          <p:nvPr/>
        </p:nvGrpSpPr>
        <p:grpSpPr>
          <a:xfrm>
            <a:off x="3481226" y="3154825"/>
            <a:ext cx="369563" cy="333693"/>
            <a:chOff x="3290525" y="2065450"/>
            <a:chExt cx="322875" cy="294600"/>
          </a:xfrm>
        </p:grpSpPr>
        <p:sp>
          <p:nvSpPr>
            <p:cNvPr id="2087" name="Google Shape;2087;p42"/>
            <p:cNvSpPr/>
            <p:nvPr/>
          </p:nvSpPr>
          <p:spPr>
            <a:xfrm>
              <a:off x="3290525" y="2065450"/>
              <a:ext cx="322875" cy="181500"/>
            </a:xfrm>
            <a:custGeom>
              <a:avLst/>
              <a:gdLst/>
              <a:ahLst/>
              <a:cxnLst/>
              <a:rect l="l" t="t" r="r" b="b"/>
              <a:pathLst>
                <a:path w="12915" h="7260" extrusionOk="0">
                  <a:moveTo>
                    <a:pt x="1157" y="2446"/>
                  </a:moveTo>
                  <a:lnTo>
                    <a:pt x="1052" y="2709"/>
                  </a:lnTo>
                  <a:lnTo>
                    <a:pt x="973" y="2972"/>
                  </a:lnTo>
                  <a:lnTo>
                    <a:pt x="921" y="3235"/>
                  </a:lnTo>
                  <a:lnTo>
                    <a:pt x="921" y="3525"/>
                  </a:lnTo>
                  <a:lnTo>
                    <a:pt x="921" y="4840"/>
                  </a:lnTo>
                  <a:lnTo>
                    <a:pt x="921" y="5129"/>
                  </a:lnTo>
                  <a:lnTo>
                    <a:pt x="973" y="5392"/>
                  </a:lnTo>
                  <a:lnTo>
                    <a:pt x="1052" y="5655"/>
                  </a:lnTo>
                  <a:lnTo>
                    <a:pt x="1157" y="5918"/>
                  </a:lnTo>
                  <a:lnTo>
                    <a:pt x="1000" y="5866"/>
                  </a:lnTo>
                  <a:lnTo>
                    <a:pt x="842" y="5787"/>
                  </a:lnTo>
                  <a:lnTo>
                    <a:pt x="710" y="5682"/>
                  </a:lnTo>
                  <a:lnTo>
                    <a:pt x="605" y="5576"/>
                  </a:lnTo>
                  <a:lnTo>
                    <a:pt x="500" y="5445"/>
                  </a:lnTo>
                  <a:lnTo>
                    <a:pt x="421" y="5287"/>
                  </a:lnTo>
                  <a:lnTo>
                    <a:pt x="395" y="5129"/>
                  </a:lnTo>
                  <a:lnTo>
                    <a:pt x="368" y="4945"/>
                  </a:lnTo>
                  <a:lnTo>
                    <a:pt x="368" y="3420"/>
                  </a:lnTo>
                  <a:lnTo>
                    <a:pt x="395" y="3235"/>
                  </a:lnTo>
                  <a:lnTo>
                    <a:pt x="421" y="3078"/>
                  </a:lnTo>
                  <a:lnTo>
                    <a:pt x="500" y="2920"/>
                  </a:lnTo>
                  <a:lnTo>
                    <a:pt x="605" y="2788"/>
                  </a:lnTo>
                  <a:lnTo>
                    <a:pt x="710" y="2657"/>
                  </a:lnTo>
                  <a:lnTo>
                    <a:pt x="842" y="2578"/>
                  </a:lnTo>
                  <a:lnTo>
                    <a:pt x="1000" y="2499"/>
                  </a:lnTo>
                  <a:lnTo>
                    <a:pt x="1157" y="2446"/>
                  </a:lnTo>
                  <a:close/>
                  <a:moveTo>
                    <a:pt x="11731" y="2446"/>
                  </a:moveTo>
                  <a:lnTo>
                    <a:pt x="11889" y="2499"/>
                  </a:lnTo>
                  <a:lnTo>
                    <a:pt x="12047" y="2578"/>
                  </a:lnTo>
                  <a:lnTo>
                    <a:pt x="12178" y="2657"/>
                  </a:lnTo>
                  <a:lnTo>
                    <a:pt x="12310" y="2788"/>
                  </a:lnTo>
                  <a:lnTo>
                    <a:pt x="12389" y="2920"/>
                  </a:lnTo>
                  <a:lnTo>
                    <a:pt x="12467" y="3078"/>
                  </a:lnTo>
                  <a:lnTo>
                    <a:pt x="12520" y="3235"/>
                  </a:lnTo>
                  <a:lnTo>
                    <a:pt x="12520" y="3420"/>
                  </a:lnTo>
                  <a:lnTo>
                    <a:pt x="12520" y="4945"/>
                  </a:lnTo>
                  <a:lnTo>
                    <a:pt x="12520" y="5129"/>
                  </a:lnTo>
                  <a:lnTo>
                    <a:pt x="12467" y="5287"/>
                  </a:lnTo>
                  <a:lnTo>
                    <a:pt x="12389" y="5445"/>
                  </a:lnTo>
                  <a:lnTo>
                    <a:pt x="12310" y="5576"/>
                  </a:lnTo>
                  <a:lnTo>
                    <a:pt x="12178" y="5682"/>
                  </a:lnTo>
                  <a:lnTo>
                    <a:pt x="12047" y="5787"/>
                  </a:lnTo>
                  <a:lnTo>
                    <a:pt x="11889" y="5866"/>
                  </a:lnTo>
                  <a:lnTo>
                    <a:pt x="11731" y="5918"/>
                  </a:lnTo>
                  <a:lnTo>
                    <a:pt x="11836" y="5655"/>
                  </a:lnTo>
                  <a:lnTo>
                    <a:pt x="11915" y="5392"/>
                  </a:lnTo>
                  <a:lnTo>
                    <a:pt x="11968" y="5129"/>
                  </a:lnTo>
                  <a:lnTo>
                    <a:pt x="11994" y="4840"/>
                  </a:lnTo>
                  <a:lnTo>
                    <a:pt x="11994" y="3525"/>
                  </a:lnTo>
                  <a:lnTo>
                    <a:pt x="11968" y="3235"/>
                  </a:lnTo>
                  <a:lnTo>
                    <a:pt x="11915" y="2972"/>
                  </a:lnTo>
                  <a:lnTo>
                    <a:pt x="11836" y="2709"/>
                  </a:lnTo>
                  <a:lnTo>
                    <a:pt x="11731" y="2446"/>
                  </a:lnTo>
                  <a:close/>
                  <a:moveTo>
                    <a:pt x="8049" y="368"/>
                  </a:moveTo>
                  <a:lnTo>
                    <a:pt x="8233" y="395"/>
                  </a:lnTo>
                  <a:lnTo>
                    <a:pt x="8417" y="447"/>
                  </a:lnTo>
                  <a:lnTo>
                    <a:pt x="8575" y="500"/>
                  </a:lnTo>
                  <a:lnTo>
                    <a:pt x="8732" y="605"/>
                  </a:lnTo>
                  <a:lnTo>
                    <a:pt x="8890" y="710"/>
                  </a:lnTo>
                  <a:lnTo>
                    <a:pt x="9048" y="816"/>
                  </a:lnTo>
                  <a:lnTo>
                    <a:pt x="9285" y="1105"/>
                  </a:lnTo>
                  <a:lnTo>
                    <a:pt x="5550" y="1105"/>
                  </a:lnTo>
                  <a:lnTo>
                    <a:pt x="5497" y="1157"/>
                  </a:lnTo>
                  <a:lnTo>
                    <a:pt x="5471" y="1210"/>
                  </a:lnTo>
                  <a:lnTo>
                    <a:pt x="5445" y="1289"/>
                  </a:lnTo>
                  <a:lnTo>
                    <a:pt x="5471" y="1368"/>
                  </a:lnTo>
                  <a:lnTo>
                    <a:pt x="5497" y="1421"/>
                  </a:lnTo>
                  <a:lnTo>
                    <a:pt x="5550" y="1473"/>
                  </a:lnTo>
                  <a:lnTo>
                    <a:pt x="9653" y="1473"/>
                  </a:lnTo>
                  <a:lnTo>
                    <a:pt x="9837" y="1499"/>
                  </a:lnTo>
                  <a:lnTo>
                    <a:pt x="10048" y="1526"/>
                  </a:lnTo>
                  <a:lnTo>
                    <a:pt x="10232" y="1605"/>
                  </a:lnTo>
                  <a:lnTo>
                    <a:pt x="10416" y="1657"/>
                  </a:lnTo>
                  <a:lnTo>
                    <a:pt x="10574" y="1762"/>
                  </a:lnTo>
                  <a:lnTo>
                    <a:pt x="10731" y="1868"/>
                  </a:lnTo>
                  <a:lnTo>
                    <a:pt x="10889" y="1973"/>
                  </a:lnTo>
                  <a:lnTo>
                    <a:pt x="11021" y="2104"/>
                  </a:lnTo>
                  <a:lnTo>
                    <a:pt x="11152" y="2262"/>
                  </a:lnTo>
                  <a:lnTo>
                    <a:pt x="11284" y="2420"/>
                  </a:lnTo>
                  <a:lnTo>
                    <a:pt x="11363" y="2578"/>
                  </a:lnTo>
                  <a:lnTo>
                    <a:pt x="11442" y="2762"/>
                  </a:lnTo>
                  <a:lnTo>
                    <a:pt x="11521" y="2946"/>
                  </a:lnTo>
                  <a:lnTo>
                    <a:pt x="11573" y="3130"/>
                  </a:lnTo>
                  <a:lnTo>
                    <a:pt x="11599" y="3314"/>
                  </a:lnTo>
                  <a:lnTo>
                    <a:pt x="11599" y="3525"/>
                  </a:lnTo>
                  <a:lnTo>
                    <a:pt x="11599" y="4840"/>
                  </a:lnTo>
                  <a:lnTo>
                    <a:pt x="11599" y="5050"/>
                  </a:lnTo>
                  <a:lnTo>
                    <a:pt x="11573" y="5234"/>
                  </a:lnTo>
                  <a:lnTo>
                    <a:pt x="11521" y="5445"/>
                  </a:lnTo>
                  <a:lnTo>
                    <a:pt x="11442" y="5629"/>
                  </a:lnTo>
                  <a:lnTo>
                    <a:pt x="11363" y="5813"/>
                  </a:lnTo>
                  <a:lnTo>
                    <a:pt x="11258" y="5971"/>
                  </a:lnTo>
                  <a:lnTo>
                    <a:pt x="11126" y="6129"/>
                  </a:lnTo>
                  <a:lnTo>
                    <a:pt x="10994" y="6286"/>
                  </a:lnTo>
                  <a:lnTo>
                    <a:pt x="10863" y="6418"/>
                  </a:lnTo>
                  <a:lnTo>
                    <a:pt x="10705" y="6523"/>
                  </a:lnTo>
                  <a:lnTo>
                    <a:pt x="10521" y="6628"/>
                  </a:lnTo>
                  <a:lnTo>
                    <a:pt x="10337" y="6734"/>
                  </a:lnTo>
                  <a:lnTo>
                    <a:pt x="10153" y="6786"/>
                  </a:lnTo>
                  <a:lnTo>
                    <a:pt x="9969" y="6839"/>
                  </a:lnTo>
                  <a:lnTo>
                    <a:pt x="9758" y="6865"/>
                  </a:lnTo>
                  <a:lnTo>
                    <a:pt x="9548" y="6891"/>
                  </a:lnTo>
                  <a:lnTo>
                    <a:pt x="8785" y="6891"/>
                  </a:lnTo>
                  <a:lnTo>
                    <a:pt x="8417" y="6865"/>
                  </a:lnTo>
                  <a:lnTo>
                    <a:pt x="8075" y="6760"/>
                  </a:lnTo>
                  <a:lnTo>
                    <a:pt x="7707" y="6655"/>
                  </a:lnTo>
                  <a:lnTo>
                    <a:pt x="7312" y="6576"/>
                  </a:lnTo>
                  <a:lnTo>
                    <a:pt x="6891" y="6523"/>
                  </a:lnTo>
                  <a:lnTo>
                    <a:pt x="5997" y="6523"/>
                  </a:lnTo>
                  <a:lnTo>
                    <a:pt x="5576" y="6576"/>
                  </a:lnTo>
                  <a:lnTo>
                    <a:pt x="5182" y="6655"/>
                  </a:lnTo>
                  <a:lnTo>
                    <a:pt x="4813" y="6760"/>
                  </a:lnTo>
                  <a:lnTo>
                    <a:pt x="4471" y="6865"/>
                  </a:lnTo>
                  <a:lnTo>
                    <a:pt x="4130" y="6891"/>
                  </a:lnTo>
                  <a:lnTo>
                    <a:pt x="3340" y="6891"/>
                  </a:lnTo>
                  <a:lnTo>
                    <a:pt x="3130" y="6865"/>
                  </a:lnTo>
                  <a:lnTo>
                    <a:pt x="2920" y="6839"/>
                  </a:lnTo>
                  <a:lnTo>
                    <a:pt x="2736" y="6786"/>
                  </a:lnTo>
                  <a:lnTo>
                    <a:pt x="2551" y="6734"/>
                  </a:lnTo>
                  <a:lnTo>
                    <a:pt x="2367" y="6628"/>
                  </a:lnTo>
                  <a:lnTo>
                    <a:pt x="2209" y="6523"/>
                  </a:lnTo>
                  <a:lnTo>
                    <a:pt x="2052" y="6418"/>
                  </a:lnTo>
                  <a:lnTo>
                    <a:pt x="1894" y="6286"/>
                  </a:lnTo>
                  <a:lnTo>
                    <a:pt x="1762" y="6129"/>
                  </a:lnTo>
                  <a:lnTo>
                    <a:pt x="1631" y="5971"/>
                  </a:lnTo>
                  <a:lnTo>
                    <a:pt x="1552" y="5813"/>
                  </a:lnTo>
                  <a:lnTo>
                    <a:pt x="1447" y="5629"/>
                  </a:lnTo>
                  <a:lnTo>
                    <a:pt x="1394" y="5445"/>
                  </a:lnTo>
                  <a:lnTo>
                    <a:pt x="1341" y="5234"/>
                  </a:lnTo>
                  <a:lnTo>
                    <a:pt x="1289" y="5050"/>
                  </a:lnTo>
                  <a:lnTo>
                    <a:pt x="1289" y="4840"/>
                  </a:lnTo>
                  <a:lnTo>
                    <a:pt x="1289" y="3525"/>
                  </a:lnTo>
                  <a:lnTo>
                    <a:pt x="1289" y="3314"/>
                  </a:lnTo>
                  <a:lnTo>
                    <a:pt x="1341" y="3104"/>
                  </a:lnTo>
                  <a:lnTo>
                    <a:pt x="1394" y="2920"/>
                  </a:lnTo>
                  <a:lnTo>
                    <a:pt x="1447" y="2736"/>
                  </a:lnTo>
                  <a:lnTo>
                    <a:pt x="1552" y="2552"/>
                  </a:lnTo>
                  <a:lnTo>
                    <a:pt x="1631" y="2394"/>
                  </a:lnTo>
                  <a:lnTo>
                    <a:pt x="1762" y="2236"/>
                  </a:lnTo>
                  <a:lnTo>
                    <a:pt x="1894" y="2078"/>
                  </a:lnTo>
                  <a:lnTo>
                    <a:pt x="2052" y="1947"/>
                  </a:lnTo>
                  <a:lnTo>
                    <a:pt x="2209" y="1815"/>
                  </a:lnTo>
                  <a:lnTo>
                    <a:pt x="2367" y="1736"/>
                  </a:lnTo>
                  <a:lnTo>
                    <a:pt x="2551" y="1631"/>
                  </a:lnTo>
                  <a:lnTo>
                    <a:pt x="2736" y="1578"/>
                  </a:lnTo>
                  <a:lnTo>
                    <a:pt x="2920" y="1526"/>
                  </a:lnTo>
                  <a:lnTo>
                    <a:pt x="3130" y="1499"/>
                  </a:lnTo>
                  <a:lnTo>
                    <a:pt x="3340" y="1473"/>
                  </a:lnTo>
                  <a:lnTo>
                    <a:pt x="4813" y="1473"/>
                  </a:lnTo>
                  <a:lnTo>
                    <a:pt x="4892" y="1421"/>
                  </a:lnTo>
                  <a:lnTo>
                    <a:pt x="4919" y="1368"/>
                  </a:lnTo>
                  <a:lnTo>
                    <a:pt x="4945" y="1289"/>
                  </a:lnTo>
                  <a:lnTo>
                    <a:pt x="4919" y="1210"/>
                  </a:lnTo>
                  <a:lnTo>
                    <a:pt x="4892" y="1157"/>
                  </a:lnTo>
                  <a:lnTo>
                    <a:pt x="4813" y="1105"/>
                  </a:lnTo>
                  <a:lnTo>
                    <a:pt x="3867" y="1105"/>
                  </a:lnTo>
                  <a:lnTo>
                    <a:pt x="4130" y="816"/>
                  </a:lnTo>
                  <a:lnTo>
                    <a:pt x="4261" y="710"/>
                  </a:lnTo>
                  <a:lnTo>
                    <a:pt x="4419" y="605"/>
                  </a:lnTo>
                  <a:lnTo>
                    <a:pt x="4577" y="500"/>
                  </a:lnTo>
                  <a:lnTo>
                    <a:pt x="4761" y="447"/>
                  </a:lnTo>
                  <a:lnTo>
                    <a:pt x="4919" y="395"/>
                  </a:lnTo>
                  <a:lnTo>
                    <a:pt x="5103" y="368"/>
                  </a:lnTo>
                  <a:close/>
                  <a:moveTo>
                    <a:pt x="5103" y="0"/>
                  </a:moveTo>
                  <a:lnTo>
                    <a:pt x="4840" y="26"/>
                  </a:lnTo>
                  <a:lnTo>
                    <a:pt x="4577" y="79"/>
                  </a:lnTo>
                  <a:lnTo>
                    <a:pt x="4340" y="184"/>
                  </a:lnTo>
                  <a:lnTo>
                    <a:pt x="4130" y="342"/>
                  </a:lnTo>
                  <a:lnTo>
                    <a:pt x="3919" y="500"/>
                  </a:lnTo>
                  <a:lnTo>
                    <a:pt x="3709" y="684"/>
                  </a:lnTo>
                  <a:lnTo>
                    <a:pt x="3551" y="894"/>
                  </a:lnTo>
                  <a:lnTo>
                    <a:pt x="3419" y="1105"/>
                  </a:lnTo>
                  <a:lnTo>
                    <a:pt x="3209" y="1105"/>
                  </a:lnTo>
                  <a:lnTo>
                    <a:pt x="2972" y="1131"/>
                  </a:lnTo>
                  <a:lnTo>
                    <a:pt x="2709" y="1184"/>
                  </a:lnTo>
                  <a:lnTo>
                    <a:pt x="2394" y="1289"/>
                  </a:lnTo>
                  <a:lnTo>
                    <a:pt x="2052" y="1473"/>
                  </a:lnTo>
                  <a:lnTo>
                    <a:pt x="1894" y="1578"/>
                  </a:lnTo>
                  <a:lnTo>
                    <a:pt x="1736" y="1710"/>
                  </a:lnTo>
                  <a:lnTo>
                    <a:pt x="1578" y="1868"/>
                  </a:lnTo>
                  <a:lnTo>
                    <a:pt x="1420" y="2052"/>
                  </a:lnTo>
                  <a:lnTo>
                    <a:pt x="1341" y="2052"/>
                  </a:lnTo>
                  <a:lnTo>
                    <a:pt x="1078" y="2078"/>
                  </a:lnTo>
                  <a:lnTo>
                    <a:pt x="815" y="2157"/>
                  </a:lnTo>
                  <a:lnTo>
                    <a:pt x="579" y="2289"/>
                  </a:lnTo>
                  <a:lnTo>
                    <a:pt x="395" y="2446"/>
                  </a:lnTo>
                  <a:lnTo>
                    <a:pt x="210" y="2657"/>
                  </a:lnTo>
                  <a:lnTo>
                    <a:pt x="105" y="2893"/>
                  </a:lnTo>
                  <a:lnTo>
                    <a:pt x="26" y="3130"/>
                  </a:lnTo>
                  <a:lnTo>
                    <a:pt x="0" y="3420"/>
                  </a:lnTo>
                  <a:lnTo>
                    <a:pt x="0" y="4945"/>
                  </a:lnTo>
                  <a:lnTo>
                    <a:pt x="26" y="5208"/>
                  </a:lnTo>
                  <a:lnTo>
                    <a:pt x="105" y="5471"/>
                  </a:lnTo>
                  <a:lnTo>
                    <a:pt x="210" y="5708"/>
                  </a:lnTo>
                  <a:lnTo>
                    <a:pt x="395" y="5918"/>
                  </a:lnTo>
                  <a:lnTo>
                    <a:pt x="579" y="6076"/>
                  </a:lnTo>
                  <a:lnTo>
                    <a:pt x="815" y="6208"/>
                  </a:lnTo>
                  <a:lnTo>
                    <a:pt x="1078" y="6286"/>
                  </a:lnTo>
                  <a:lnTo>
                    <a:pt x="1341" y="6313"/>
                  </a:lnTo>
                  <a:lnTo>
                    <a:pt x="1420" y="6313"/>
                  </a:lnTo>
                  <a:lnTo>
                    <a:pt x="1578" y="6523"/>
                  </a:lnTo>
                  <a:lnTo>
                    <a:pt x="1789" y="6707"/>
                  </a:lnTo>
                  <a:lnTo>
                    <a:pt x="1999" y="6865"/>
                  </a:lnTo>
                  <a:lnTo>
                    <a:pt x="2262" y="6997"/>
                  </a:lnTo>
                  <a:lnTo>
                    <a:pt x="2499" y="7102"/>
                  </a:lnTo>
                  <a:lnTo>
                    <a:pt x="2762" y="7207"/>
                  </a:lnTo>
                  <a:lnTo>
                    <a:pt x="3051" y="7233"/>
                  </a:lnTo>
                  <a:lnTo>
                    <a:pt x="3340" y="7260"/>
                  </a:lnTo>
                  <a:lnTo>
                    <a:pt x="4314" y="7260"/>
                  </a:lnTo>
                  <a:lnTo>
                    <a:pt x="4524" y="7233"/>
                  </a:lnTo>
                  <a:lnTo>
                    <a:pt x="4735" y="7181"/>
                  </a:lnTo>
                  <a:lnTo>
                    <a:pt x="4945" y="7128"/>
                  </a:lnTo>
                  <a:lnTo>
                    <a:pt x="5287" y="7023"/>
                  </a:lnTo>
                  <a:lnTo>
                    <a:pt x="5655" y="6944"/>
                  </a:lnTo>
                  <a:lnTo>
                    <a:pt x="6050" y="6918"/>
                  </a:lnTo>
                  <a:lnTo>
                    <a:pt x="6444" y="6891"/>
                  </a:lnTo>
                  <a:lnTo>
                    <a:pt x="6865" y="6918"/>
                  </a:lnTo>
                  <a:lnTo>
                    <a:pt x="7260" y="6944"/>
                  </a:lnTo>
                  <a:lnTo>
                    <a:pt x="7628" y="7023"/>
                  </a:lnTo>
                  <a:lnTo>
                    <a:pt x="7943" y="7128"/>
                  </a:lnTo>
                  <a:lnTo>
                    <a:pt x="8154" y="7181"/>
                  </a:lnTo>
                  <a:lnTo>
                    <a:pt x="8364" y="7233"/>
                  </a:lnTo>
                  <a:lnTo>
                    <a:pt x="8575" y="7260"/>
                  </a:lnTo>
                  <a:lnTo>
                    <a:pt x="9548" y="7260"/>
                  </a:lnTo>
                  <a:lnTo>
                    <a:pt x="9837" y="7233"/>
                  </a:lnTo>
                  <a:lnTo>
                    <a:pt x="10127" y="7207"/>
                  </a:lnTo>
                  <a:lnTo>
                    <a:pt x="10390" y="7102"/>
                  </a:lnTo>
                  <a:lnTo>
                    <a:pt x="10653" y="6997"/>
                  </a:lnTo>
                  <a:lnTo>
                    <a:pt x="10889" y="6865"/>
                  </a:lnTo>
                  <a:lnTo>
                    <a:pt x="11100" y="6707"/>
                  </a:lnTo>
                  <a:lnTo>
                    <a:pt x="11310" y="6523"/>
                  </a:lnTo>
                  <a:lnTo>
                    <a:pt x="11494" y="6313"/>
                  </a:lnTo>
                  <a:lnTo>
                    <a:pt x="11547" y="6313"/>
                  </a:lnTo>
                  <a:lnTo>
                    <a:pt x="11810" y="6286"/>
                  </a:lnTo>
                  <a:lnTo>
                    <a:pt x="12073" y="6208"/>
                  </a:lnTo>
                  <a:lnTo>
                    <a:pt x="12310" y="6076"/>
                  </a:lnTo>
                  <a:lnTo>
                    <a:pt x="12520" y="5918"/>
                  </a:lnTo>
                  <a:lnTo>
                    <a:pt x="12678" y="5708"/>
                  </a:lnTo>
                  <a:lnTo>
                    <a:pt x="12809" y="5471"/>
                  </a:lnTo>
                  <a:lnTo>
                    <a:pt x="12888" y="5208"/>
                  </a:lnTo>
                  <a:lnTo>
                    <a:pt x="12915" y="4945"/>
                  </a:lnTo>
                  <a:lnTo>
                    <a:pt x="12915" y="3420"/>
                  </a:lnTo>
                  <a:lnTo>
                    <a:pt x="12888" y="3130"/>
                  </a:lnTo>
                  <a:lnTo>
                    <a:pt x="12809" y="2893"/>
                  </a:lnTo>
                  <a:lnTo>
                    <a:pt x="12678" y="2657"/>
                  </a:lnTo>
                  <a:lnTo>
                    <a:pt x="12520" y="2446"/>
                  </a:lnTo>
                  <a:lnTo>
                    <a:pt x="12310" y="2289"/>
                  </a:lnTo>
                  <a:lnTo>
                    <a:pt x="12073" y="2157"/>
                  </a:lnTo>
                  <a:lnTo>
                    <a:pt x="11810" y="2078"/>
                  </a:lnTo>
                  <a:lnTo>
                    <a:pt x="11547" y="2052"/>
                  </a:lnTo>
                  <a:lnTo>
                    <a:pt x="11494" y="2052"/>
                  </a:lnTo>
                  <a:lnTo>
                    <a:pt x="11310" y="1868"/>
                  </a:lnTo>
                  <a:lnTo>
                    <a:pt x="11152" y="1684"/>
                  </a:lnTo>
                  <a:lnTo>
                    <a:pt x="10942" y="1526"/>
                  </a:lnTo>
                  <a:lnTo>
                    <a:pt x="10731" y="1394"/>
                  </a:lnTo>
                  <a:lnTo>
                    <a:pt x="10495" y="1289"/>
                  </a:lnTo>
                  <a:lnTo>
                    <a:pt x="10258" y="1210"/>
                  </a:lnTo>
                  <a:lnTo>
                    <a:pt x="10021" y="1131"/>
                  </a:lnTo>
                  <a:lnTo>
                    <a:pt x="9758" y="1105"/>
                  </a:lnTo>
                  <a:lnTo>
                    <a:pt x="9627" y="894"/>
                  </a:lnTo>
                  <a:lnTo>
                    <a:pt x="9443" y="684"/>
                  </a:lnTo>
                  <a:lnTo>
                    <a:pt x="9259" y="500"/>
                  </a:lnTo>
                  <a:lnTo>
                    <a:pt x="9048" y="342"/>
                  </a:lnTo>
                  <a:lnTo>
                    <a:pt x="8811" y="211"/>
                  </a:lnTo>
                  <a:lnTo>
                    <a:pt x="8575" y="79"/>
                  </a:lnTo>
                  <a:lnTo>
                    <a:pt x="8312" y="26"/>
                  </a:lnTo>
                  <a:lnTo>
                    <a:pt x="8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3402950" y="2116725"/>
              <a:ext cx="97350" cy="97350"/>
            </a:xfrm>
            <a:custGeom>
              <a:avLst/>
              <a:gdLst/>
              <a:ahLst/>
              <a:cxnLst/>
              <a:rect l="l" t="t" r="r" b="b"/>
              <a:pathLst>
                <a:path w="3894" h="3894" extrusionOk="0">
                  <a:moveTo>
                    <a:pt x="1763" y="1027"/>
                  </a:moveTo>
                  <a:lnTo>
                    <a:pt x="1763" y="2105"/>
                  </a:lnTo>
                  <a:lnTo>
                    <a:pt x="816" y="2657"/>
                  </a:lnTo>
                  <a:lnTo>
                    <a:pt x="816" y="1605"/>
                  </a:lnTo>
                  <a:lnTo>
                    <a:pt x="842" y="1579"/>
                  </a:lnTo>
                  <a:lnTo>
                    <a:pt x="869" y="1553"/>
                  </a:lnTo>
                  <a:lnTo>
                    <a:pt x="1763" y="1027"/>
                  </a:lnTo>
                  <a:close/>
                  <a:moveTo>
                    <a:pt x="2131" y="1027"/>
                  </a:moveTo>
                  <a:lnTo>
                    <a:pt x="3052" y="1553"/>
                  </a:lnTo>
                  <a:lnTo>
                    <a:pt x="3078" y="1579"/>
                  </a:lnTo>
                  <a:lnTo>
                    <a:pt x="3078" y="1605"/>
                  </a:lnTo>
                  <a:lnTo>
                    <a:pt x="3078" y="2657"/>
                  </a:lnTo>
                  <a:lnTo>
                    <a:pt x="2131" y="2105"/>
                  </a:lnTo>
                  <a:lnTo>
                    <a:pt x="2131" y="1027"/>
                  </a:lnTo>
                  <a:close/>
                  <a:moveTo>
                    <a:pt x="1947" y="2447"/>
                  </a:moveTo>
                  <a:lnTo>
                    <a:pt x="2894" y="2973"/>
                  </a:lnTo>
                  <a:lnTo>
                    <a:pt x="1973" y="3499"/>
                  </a:lnTo>
                  <a:lnTo>
                    <a:pt x="1921" y="3499"/>
                  </a:lnTo>
                  <a:lnTo>
                    <a:pt x="1000" y="2973"/>
                  </a:lnTo>
                  <a:lnTo>
                    <a:pt x="1947" y="2447"/>
                  </a:lnTo>
                  <a:close/>
                  <a:moveTo>
                    <a:pt x="1947" y="1"/>
                  </a:moveTo>
                  <a:lnTo>
                    <a:pt x="1868" y="27"/>
                  </a:lnTo>
                  <a:lnTo>
                    <a:pt x="1816" y="53"/>
                  </a:lnTo>
                  <a:lnTo>
                    <a:pt x="1763" y="132"/>
                  </a:lnTo>
                  <a:lnTo>
                    <a:pt x="1763" y="185"/>
                  </a:lnTo>
                  <a:lnTo>
                    <a:pt x="1763" y="606"/>
                  </a:lnTo>
                  <a:lnTo>
                    <a:pt x="1737" y="606"/>
                  </a:lnTo>
                  <a:lnTo>
                    <a:pt x="658" y="1211"/>
                  </a:lnTo>
                  <a:lnTo>
                    <a:pt x="579" y="1290"/>
                  </a:lnTo>
                  <a:lnTo>
                    <a:pt x="501" y="1395"/>
                  </a:lnTo>
                  <a:lnTo>
                    <a:pt x="448" y="1500"/>
                  </a:lnTo>
                  <a:lnTo>
                    <a:pt x="448" y="1605"/>
                  </a:lnTo>
                  <a:lnTo>
                    <a:pt x="448" y="2868"/>
                  </a:lnTo>
                  <a:lnTo>
                    <a:pt x="106" y="3078"/>
                  </a:lnTo>
                  <a:lnTo>
                    <a:pt x="53" y="3131"/>
                  </a:lnTo>
                  <a:lnTo>
                    <a:pt x="1" y="3183"/>
                  </a:lnTo>
                  <a:lnTo>
                    <a:pt x="1" y="3262"/>
                  </a:lnTo>
                  <a:lnTo>
                    <a:pt x="27" y="3341"/>
                  </a:lnTo>
                  <a:lnTo>
                    <a:pt x="80" y="3394"/>
                  </a:lnTo>
                  <a:lnTo>
                    <a:pt x="159" y="3420"/>
                  </a:lnTo>
                  <a:lnTo>
                    <a:pt x="211" y="3420"/>
                  </a:lnTo>
                  <a:lnTo>
                    <a:pt x="290" y="3394"/>
                  </a:lnTo>
                  <a:lnTo>
                    <a:pt x="632" y="3210"/>
                  </a:lnTo>
                  <a:lnTo>
                    <a:pt x="1737" y="3841"/>
                  </a:lnTo>
                  <a:lnTo>
                    <a:pt x="1842" y="3867"/>
                  </a:lnTo>
                  <a:lnTo>
                    <a:pt x="1947" y="3894"/>
                  </a:lnTo>
                  <a:lnTo>
                    <a:pt x="2052" y="3867"/>
                  </a:lnTo>
                  <a:lnTo>
                    <a:pt x="2184" y="3841"/>
                  </a:lnTo>
                  <a:lnTo>
                    <a:pt x="3262" y="3210"/>
                  </a:lnTo>
                  <a:lnTo>
                    <a:pt x="3604" y="3394"/>
                  </a:lnTo>
                  <a:lnTo>
                    <a:pt x="3709" y="3420"/>
                  </a:lnTo>
                  <a:lnTo>
                    <a:pt x="3788" y="3394"/>
                  </a:lnTo>
                  <a:lnTo>
                    <a:pt x="3867" y="3341"/>
                  </a:lnTo>
                  <a:lnTo>
                    <a:pt x="3894" y="3262"/>
                  </a:lnTo>
                  <a:lnTo>
                    <a:pt x="3894" y="3183"/>
                  </a:lnTo>
                  <a:lnTo>
                    <a:pt x="3867" y="3131"/>
                  </a:lnTo>
                  <a:lnTo>
                    <a:pt x="3788" y="3078"/>
                  </a:lnTo>
                  <a:lnTo>
                    <a:pt x="3446" y="2868"/>
                  </a:lnTo>
                  <a:lnTo>
                    <a:pt x="3446" y="1605"/>
                  </a:lnTo>
                  <a:lnTo>
                    <a:pt x="3446" y="1500"/>
                  </a:lnTo>
                  <a:lnTo>
                    <a:pt x="3394" y="1395"/>
                  </a:lnTo>
                  <a:lnTo>
                    <a:pt x="3315" y="1290"/>
                  </a:lnTo>
                  <a:lnTo>
                    <a:pt x="3236" y="1211"/>
                  </a:lnTo>
                  <a:lnTo>
                    <a:pt x="2131" y="606"/>
                  </a:lnTo>
                  <a:lnTo>
                    <a:pt x="2131" y="185"/>
                  </a:lnTo>
                  <a:lnTo>
                    <a:pt x="2131" y="132"/>
                  </a:lnTo>
                  <a:lnTo>
                    <a:pt x="2079" y="53"/>
                  </a:lnTo>
                  <a:lnTo>
                    <a:pt x="2026" y="27"/>
                  </a:lnTo>
                  <a:lnTo>
                    <a:pt x="19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3362200" y="2274550"/>
              <a:ext cx="178875" cy="85500"/>
            </a:xfrm>
            <a:custGeom>
              <a:avLst/>
              <a:gdLst/>
              <a:ahLst/>
              <a:cxnLst/>
              <a:rect l="l" t="t" r="r" b="b"/>
              <a:pathLst>
                <a:path w="7155" h="3420" extrusionOk="0">
                  <a:moveTo>
                    <a:pt x="4393" y="395"/>
                  </a:moveTo>
                  <a:lnTo>
                    <a:pt x="4261" y="526"/>
                  </a:lnTo>
                  <a:lnTo>
                    <a:pt x="4130" y="658"/>
                  </a:lnTo>
                  <a:lnTo>
                    <a:pt x="4024" y="816"/>
                  </a:lnTo>
                  <a:lnTo>
                    <a:pt x="3945" y="974"/>
                  </a:lnTo>
                  <a:lnTo>
                    <a:pt x="3866" y="1131"/>
                  </a:lnTo>
                  <a:lnTo>
                    <a:pt x="3814" y="1315"/>
                  </a:lnTo>
                  <a:lnTo>
                    <a:pt x="3788" y="1500"/>
                  </a:lnTo>
                  <a:lnTo>
                    <a:pt x="3761" y="1710"/>
                  </a:lnTo>
                  <a:lnTo>
                    <a:pt x="3788" y="1894"/>
                  </a:lnTo>
                  <a:lnTo>
                    <a:pt x="3814" y="2105"/>
                  </a:lnTo>
                  <a:lnTo>
                    <a:pt x="3866" y="2289"/>
                  </a:lnTo>
                  <a:lnTo>
                    <a:pt x="3945" y="2447"/>
                  </a:lnTo>
                  <a:lnTo>
                    <a:pt x="4024" y="2604"/>
                  </a:lnTo>
                  <a:lnTo>
                    <a:pt x="4130" y="2762"/>
                  </a:lnTo>
                  <a:lnTo>
                    <a:pt x="4261" y="2894"/>
                  </a:lnTo>
                  <a:lnTo>
                    <a:pt x="4393" y="3025"/>
                  </a:lnTo>
                  <a:lnTo>
                    <a:pt x="1683" y="3025"/>
                  </a:lnTo>
                  <a:lnTo>
                    <a:pt x="1420" y="2999"/>
                  </a:lnTo>
                  <a:lnTo>
                    <a:pt x="1184" y="2920"/>
                  </a:lnTo>
                  <a:lnTo>
                    <a:pt x="947" y="2815"/>
                  </a:lnTo>
                  <a:lnTo>
                    <a:pt x="763" y="2631"/>
                  </a:lnTo>
                  <a:lnTo>
                    <a:pt x="605" y="2447"/>
                  </a:lnTo>
                  <a:lnTo>
                    <a:pt x="473" y="2210"/>
                  </a:lnTo>
                  <a:lnTo>
                    <a:pt x="395" y="1973"/>
                  </a:lnTo>
                  <a:lnTo>
                    <a:pt x="368" y="1710"/>
                  </a:lnTo>
                  <a:lnTo>
                    <a:pt x="395" y="1447"/>
                  </a:lnTo>
                  <a:lnTo>
                    <a:pt x="473" y="1184"/>
                  </a:lnTo>
                  <a:lnTo>
                    <a:pt x="605" y="974"/>
                  </a:lnTo>
                  <a:lnTo>
                    <a:pt x="763" y="789"/>
                  </a:lnTo>
                  <a:lnTo>
                    <a:pt x="947" y="605"/>
                  </a:lnTo>
                  <a:lnTo>
                    <a:pt x="1184" y="500"/>
                  </a:lnTo>
                  <a:lnTo>
                    <a:pt x="1420" y="421"/>
                  </a:lnTo>
                  <a:lnTo>
                    <a:pt x="1683" y="395"/>
                  </a:lnTo>
                  <a:close/>
                  <a:moveTo>
                    <a:pt x="1683" y="0"/>
                  </a:moveTo>
                  <a:lnTo>
                    <a:pt x="1526" y="27"/>
                  </a:lnTo>
                  <a:lnTo>
                    <a:pt x="1341" y="53"/>
                  </a:lnTo>
                  <a:lnTo>
                    <a:pt x="1184" y="79"/>
                  </a:lnTo>
                  <a:lnTo>
                    <a:pt x="1026" y="132"/>
                  </a:lnTo>
                  <a:lnTo>
                    <a:pt x="894" y="211"/>
                  </a:lnTo>
                  <a:lnTo>
                    <a:pt x="736" y="290"/>
                  </a:lnTo>
                  <a:lnTo>
                    <a:pt x="500" y="500"/>
                  </a:lnTo>
                  <a:lnTo>
                    <a:pt x="289" y="763"/>
                  </a:lnTo>
                  <a:lnTo>
                    <a:pt x="210" y="895"/>
                  </a:lnTo>
                  <a:lnTo>
                    <a:pt x="132" y="1052"/>
                  </a:lnTo>
                  <a:lnTo>
                    <a:pt x="79" y="1210"/>
                  </a:lnTo>
                  <a:lnTo>
                    <a:pt x="26" y="1368"/>
                  </a:lnTo>
                  <a:lnTo>
                    <a:pt x="0" y="1526"/>
                  </a:lnTo>
                  <a:lnTo>
                    <a:pt x="0" y="1710"/>
                  </a:lnTo>
                  <a:lnTo>
                    <a:pt x="0" y="1894"/>
                  </a:lnTo>
                  <a:lnTo>
                    <a:pt x="26" y="2052"/>
                  </a:lnTo>
                  <a:lnTo>
                    <a:pt x="79" y="2210"/>
                  </a:lnTo>
                  <a:lnTo>
                    <a:pt x="132" y="2368"/>
                  </a:lnTo>
                  <a:lnTo>
                    <a:pt x="210" y="2525"/>
                  </a:lnTo>
                  <a:lnTo>
                    <a:pt x="289" y="2657"/>
                  </a:lnTo>
                  <a:lnTo>
                    <a:pt x="500" y="2920"/>
                  </a:lnTo>
                  <a:lnTo>
                    <a:pt x="736" y="3104"/>
                  </a:lnTo>
                  <a:lnTo>
                    <a:pt x="894" y="3209"/>
                  </a:lnTo>
                  <a:lnTo>
                    <a:pt x="1026" y="3262"/>
                  </a:lnTo>
                  <a:lnTo>
                    <a:pt x="1184" y="3341"/>
                  </a:lnTo>
                  <a:lnTo>
                    <a:pt x="1341" y="3367"/>
                  </a:lnTo>
                  <a:lnTo>
                    <a:pt x="1526" y="3393"/>
                  </a:lnTo>
                  <a:lnTo>
                    <a:pt x="1683" y="3420"/>
                  </a:lnTo>
                  <a:lnTo>
                    <a:pt x="5471" y="3420"/>
                  </a:lnTo>
                  <a:lnTo>
                    <a:pt x="5629" y="3393"/>
                  </a:lnTo>
                  <a:lnTo>
                    <a:pt x="5813" y="3367"/>
                  </a:lnTo>
                  <a:lnTo>
                    <a:pt x="5971" y="3341"/>
                  </a:lnTo>
                  <a:lnTo>
                    <a:pt x="6129" y="3262"/>
                  </a:lnTo>
                  <a:lnTo>
                    <a:pt x="6286" y="3209"/>
                  </a:lnTo>
                  <a:lnTo>
                    <a:pt x="6418" y="3104"/>
                  </a:lnTo>
                  <a:lnTo>
                    <a:pt x="6655" y="2920"/>
                  </a:lnTo>
                  <a:lnTo>
                    <a:pt x="6865" y="2657"/>
                  </a:lnTo>
                  <a:lnTo>
                    <a:pt x="6970" y="2525"/>
                  </a:lnTo>
                  <a:lnTo>
                    <a:pt x="7023" y="2368"/>
                  </a:lnTo>
                  <a:lnTo>
                    <a:pt x="7102" y="2210"/>
                  </a:lnTo>
                  <a:lnTo>
                    <a:pt x="7128" y="2052"/>
                  </a:lnTo>
                  <a:lnTo>
                    <a:pt x="7154" y="1894"/>
                  </a:lnTo>
                  <a:lnTo>
                    <a:pt x="7154" y="1710"/>
                  </a:lnTo>
                  <a:lnTo>
                    <a:pt x="7128" y="1394"/>
                  </a:lnTo>
                  <a:lnTo>
                    <a:pt x="7049" y="1105"/>
                  </a:lnTo>
                  <a:lnTo>
                    <a:pt x="7023" y="1026"/>
                  </a:lnTo>
                  <a:lnTo>
                    <a:pt x="6944" y="1000"/>
                  </a:lnTo>
                  <a:lnTo>
                    <a:pt x="6891" y="974"/>
                  </a:lnTo>
                  <a:lnTo>
                    <a:pt x="6812" y="1000"/>
                  </a:lnTo>
                  <a:lnTo>
                    <a:pt x="6733" y="1026"/>
                  </a:lnTo>
                  <a:lnTo>
                    <a:pt x="6707" y="1079"/>
                  </a:lnTo>
                  <a:lnTo>
                    <a:pt x="6681" y="1158"/>
                  </a:lnTo>
                  <a:lnTo>
                    <a:pt x="6707" y="1237"/>
                  </a:lnTo>
                  <a:lnTo>
                    <a:pt x="6760" y="1473"/>
                  </a:lnTo>
                  <a:lnTo>
                    <a:pt x="6786" y="1710"/>
                  </a:lnTo>
                  <a:lnTo>
                    <a:pt x="6760" y="1973"/>
                  </a:lnTo>
                  <a:lnTo>
                    <a:pt x="6681" y="2210"/>
                  </a:lnTo>
                  <a:lnTo>
                    <a:pt x="6549" y="2447"/>
                  </a:lnTo>
                  <a:lnTo>
                    <a:pt x="6392" y="2631"/>
                  </a:lnTo>
                  <a:lnTo>
                    <a:pt x="6207" y="2815"/>
                  </a:lnTo>
                  <a:lnTo>
                    <a:pt x="5971" y="2920"/>
                  </a:lnTo>
                  <a:lnTo>
                    <a:pt x="5734" y="2999"/>
                  </a:lnTo>
                  <a:lnTo>
                    <a:pt x="5471" y="3025"/>
                  </a:lnTo>
                  <a:lnTo>
                    <a:pt x="5208" y="2999"/>
                  </a:lnTo>
                  <a:lnTo>
                    <a:pt x="4945" y="2920"/>
                  </a:lnTo>
                  <a:lnTo>
                    <a:pt x="4734" y="2815"/>
                  </a:lnTo>
                  <a:lnTo>
                    <a:pt x="4524" y="2631"/>
                  </a:lnTo>
                  <a:lnTo>
                    <a:pt x="4366" y="2447"/>
                  </a:lnTo>
                  <a:lnTo>
                    <a:pt x="4261" y="2210"/>
                  </a:lnTo>
                  <a:lnTo>
                    <a:pt x="4182" y="1973"/>
                  </a:lnTo>
                  <a:lnTo>
                    <a:pt x="4156" y="1710"/>
                  </a:lnTo>
                  <a:lnTo>
                    <a:pt x="4182" y="1447"/>
                  </a:lnTo>
                  <a:lnTo>
                    <a:pt x="4261" y="1184"/>
                  </a:lnTo>
                  <a:lnTo>
                    <a:pt x="4366" y="974"/>
                  </a:lnTo>
                  <a:lnTo>
                    <a:pt x="4524" y="789"/>
                  </a:lnTo>
                  <a:lnTo>
                    <a:pt x="4734" y="605"/>
                  </a:lnTo>
                  <a:lnTo>
                    <a:pt x="4945" y="500"/>
                  </a:lnTo>
                  <a:lnTo>
                    <a:pt x="5208" y="421"/>
                  </a:lnTo>
                  <a:lnTo>
                    <a:pt x="5471" y="395"/>
                  </a:lnTo>
                  <a:lnTo>
                    <a:pt x="5681" y="395"/>
                  </a:lnTo>
                  <a:lnTo>
                    <a:pt x="5865" y="448"/>
                  </a:lnTo>
                  <a:lnTo>
                    <a:pt x="6050" y="526"/>
                  </a:lnTo>
                  <a:lnTo>
                    <a:pt x="6234" y="632"/>
                  </a:lnTo>
                  <a:lnTo>
                    <a:pt x="6286" y="658"/>
                  </a:lnTo>
                  <a:lnTo>
                    <a:pt x="6365" y="658"/>
                  </a:lnTo>
                  <a:lnTo>
                    <a:pt x="6444" y="632"/>
                  </a:lnTo>
                  <a:lnTo>
                    <a:pt x="6497" y="579"/>
                  </a:lnTo>
                  <a:lnTo>
                    <a:pt x="6523" y="500"/>
                  </a:lnTo>
                  <a:lnTo>
                    <a:pt x="6523" y="448"/>
                  </a:lnTo>
                  <a:lnTo>
                    <a:pt x="6497" y="369"/>
                  </a:lnTo>
                  <a:lnTo>
                    <a:pt x="6444" y="316"/>
                  </a:lnTo>
                  <a:lnTo>
                    <a:pt x="6207" y="184"/>
                  </a:lnTo>
                  <a:lnTo>
                    <a:pt x="5971" y="79"/>
                  </a:lnTo>
                  <a:lnTo>
                    <a:pt x="5734" y="27"/>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481875" y="2300200"/>
              <a:ext cx="34200" cy="34200"/>
            </a:xfrm>
            <a:custGeom>
              <a:avLst/>
              <a:gdLst/>
              <a:ahLst/>
              <a:cxnLst/>
              <a:rect l="l" t="t" r="r" b="b"/>
              <a:pathLst>
                <a:path w="1368" h="1368" extrusionOk="0">
                  <a:moveTo>
                    <a:pt x="684" y="368"/>
                  </a:moveTo>
                  <a:lnTo>
                    <a:pt x="789" y="395"/>
                  </a:lnTo>
                  <a:lnTo>
                    <a:pt x="894" y="474"/>
                  </a:lnTo>
                  <a:lnTo>
                    <a:pt x="947" y="553"/>
                  </a:lnTo>
                  <a:lnTo>
                    <a:pt x="973" y="684"/>
                  </a:lnTo>
                  <a:lnTo>
                    <a:pt x="947" y="789"/>
                  </a:lnTo>
                  <a:lnTo>
                    <a:pt x="894" y="894"/>
                  </a:lnTo>
                  <a:lnTo>
                    <a:pt x="789" y="973"/>
                  </a:lnTo>
                  <a:lnTo>
                    <a:pt x="552" y="973"/>
                  </a:lnTo>
                  <a:lnTo>
                    <a:pt x="474" y="894"/>
                  </a:lnTo>
                  <a:lnTo>
                    <a:pt x="395" y="789"/>
                  </a:lnTo>
                  <a:lnTo>
                    <a:pt x="368" y="684"/>
                  </a:lnTo>
                  <a:lnTo>
                    <a:pt x="395" y="553"/>
                  </a:lnTo>
                  <a:lnTo>
                    <a:pt x="474" y="474"/>
                  </a:lnTo>
                  <a:lnTo>
                    <a:pt x="552" y="395"/>
                  </a:lnTo>
                  <a:lnTo>
                    <a:pt x="684" y="368"/>
                  </a:lnTo>
                  <a:close/>
                  <a:moveTo>
                    <a:pt x="684" y="0"/>
                  </a:moveTo>
                  <a:lnTo>
                    <a:pt x="552" y="26"/>
                  </a:lnTo>
                  <a:lnTo>
                    <a:pt x="421" y="53"/>
                  </a:lnTo>
                  <a:lnTo>
                    <a:pt x="289" y="105"/>
                  </a:lnTo>
                  <a:lnTo>
                    <a:pt x="210" y="211"/>
                  </a:lnTo>
                  <a:lnTo>
                    <a:pt x="105" y="289"/>
                  </a:lnTo>
                  <a:lnTo>
                    <a:pt x="53" y="421"/>
                  </a:lnTo>
                  <a:lnTo>
                    <a:pt x="0" y="553"/>
                  </a:lnTo>
                  <a:lnTo>
                    <a:pt x="0" y="684"/>
                  </a:lnTo>
                  <a:lnTo>
                    <a:pt x="0" y="816"/>
                  </a:lnTo>
                  <a:lnTo>
                    <a:pt x="53" y="947"/>
                  </a:lnTo>
                  <a:lnTo>
                    <a:pt x="105" y="1052"/>
                  </a:lnTo>
                  <a:lnTo>
                    <a:pt x="210" y="1157"/>
                  </a:lnTo>
                  <a:lnTo>
                    <a:pt x="289" y="1236"/>
                  </a:lnTo>
                  <a:lnTo>
                    <a:pt x="421" y="1315"/>
                  </a:lnTo>
                  <a:lnTo>
                    <a:pt x="552" y="1342"/>
                  </a:lnTo>
                  <a:lnTo>
                    <a:pt x="684" y="1368"/>
                  </a:lnTo>
                  <a:lnTo>
                    <a:pt x="815" y="1342"/>
                  </a:lnTo>
                  <a:lnTo>
                    <a:pt x="947" y="1315"/>
                  </a:lnTo>
                  <a:lnTo>
                    <a:pt x="1052" y="1236"/>
                  </a:lnTo>
                  <a:lnTo>
                    <a:pt x="1157" y="1157"/>
                  </a:lnTo>
                  <a:lnTo>
                    <a:pt x="1236" y="1052"/>
                  </a:lnTo>
                  <a:lnTo>
                    <a:pt x="1315" y="947"/>
                  </a:lnTo>
                  <a:lnTo>
                    <a:pt x="1342" y="816"/>
                  </a:lnTo>
                  <a:lnTo>
                    <a:pt x="1368" y="684"/>
                  </a:lnTo>
                  <a:lnTo>
                    <a:pt x="1342" y="553"/>
                  </a:lnTo>
                  <a:lnTo>
                    <a:pt x="1315" y="421"/>
                  </a:lnTo>
                  <a:lnTo>
                    <a:pt x="1236" y="289"/>
                  </a:lnTo>
                  <a:lnTo>
                    <a:pt x="1157" y="211"/>
                  </a:lnTo>
                  <a:lnTo>
                    <a:pt x="1052" y="105"/>
                  </a:lnTo>
                  <a:lnTo>
                    <a:pt x="947" y="53"/>
                  </a:lnTo>
                  <a:lnTo>
                    <a:pt x="815" y="26"/>
                  </a:lnTo>
                  <a:lnTo>
                    <a:pt x="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418750" y="2302175"/>
              <a:ext cx="15125" cy="9225"/>
            </a:xfrm>
            <a:custGeom>
              <a:avLst/>
              <a:gdLst/>
              <a:ahLst/>
              <a:cxnLst/>
              <a:rect l="l" t="t" r="r" b="b"/>
              <a:pathLst>
                <a:path w="605" h="369" extrusionOk="0">
                  <a:moveTo>
                    <a:pt x="132" y="0"/>
                  </a:moveTo>
                  <a:lnTo>
                    <a:pt x="79" y="53"/>
                  </a:lnTo>
                  <a:lnTo>
                    <a:pt x="26" y="105"/>
                  </a:lnTo>
                  <a:lnTo>
                    <a:pt x="0" y="184"/>
                  </a:lnTo>
                  <a:lnTo>
                    <a:pt x="26" y="263"/>
                  </a:lnTo>
                  <a:lnTo>
                    <a:pt x="79" y="316"/>
                  </a:lnTo>
                  <a:lnTo>
                    <a:pt x="132" y="342"/>
                  </a:lnTo>
                  <a:lnTo>
                    <a:pt x="210" y="368"/>
                  </a:lnTo>
                  <a:lnTo>
                    <a:pt x="421" y="368"/>
                  </a:lnTo>
                  <a:lnTo>
                    <a:pt x="500" y="342"/>
                  </a:lnTo>
                  <a:lnTo>
                    <a:pt x="552" y="316"/>
                  </a:lnTo>
                  <a:lnTo>
                    <a:pt x="605" y="263"/>
                  </a:lnTo>
                  <a:lnTo>
                    <a:pt x="605" y="184"/>
                  </a:lnTo>
                  <a:lnTo>
                    <a:pt x="605" y="105"/>
                  </a:lnTo>
                  <a:lnTo>
                    <a:pt x="552" y="53"/>
                  </a:lnTo>
                  <a:lnTo>
                    <a:pt x="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418750" y="2323200"/>
              <a:ext cx="15125" cy="9225"/>
            </a:xfrm>
            <a:custGeom>
              <a:avLst/>
              <a:gdLst/>
              <a:ahLst/>
              <a:cxnLst/>
              <a:rect l="l" t="t" r="r" b="b"/>
              <a:pathLst>
                <a:path w="605" h="369" extrusionOk="0">
                  <a:moveTo>
                    <a:pt x="210" y="1"/>
                  </a:moveTo>
                  <a:lnTo>
                    <a:pt x="132" y="27"/>
                  </a:lnTo>
                  <a:lnTo>
                    <a:pt x="79" y="53"/>
                  </a:lnTo>
                  <a:lnTo>
                    <a:pt x="26" y="106"/>
                  </a:lnTo>
                  <a:lnTo>
                    <a:pt x="0" y="185"/>
                  </a:lnTo>
                  <a:lnTo>
                    <a:pt x="26" y="264"/>
                  </a:lnTo>
                  <a:lnTo>
                    <a:pt x="79" y="316"/>
                  </a:lnTo>
                  <a:lnTo>
                    <a:pt x="132" y="369"/>
                  </a:lnTo>
                  <a:lnTo>
                    <a:pt x="500" y="369"/>
                  </a:lnTo>
                  <a:lnTo>
                    <a:pt x="552" y="316"/>
                  </a:lnTo>
                  <a:lnTo>
                    <a:pt x="605" y="264"/>
                  </a:lnTo>
                  <a:lnTo>
                    <a:pt x="605" y="185"/>
                  </a:lnTo>
                  <a:lnTo>
                    <a:pt x="605" y="106"/>
                  </a:lnTo>
                  <a:lnTo>
                    <a:pt x="552" y="53"/>
                  </a:lnTo>
                  <a:lnTo>
                    <a:pt x="500" y="27"/>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032;p42">
            <a:extLst>
              <a:ext uri="{FF2B5EF4-FFF2-40B4-BE49-F238E27FC236}">
                <a16:creationId xmlns:a16="http://schemas.microsoft.com/office/drawing/2014/main" id="{78321CF2-F6E2-ECF4-AA47-02B243764923}"/>
              </a:ext>
            </a:extLst>
          </p:cNvPr>
          <p:cNvSpPr txBox="1">
            <a:spLocks/>
          </p:cNvSpPr>
          <p:nvPr/>
        </p:nvSpPr>
        <p:spPr>
          <a:xfrm>
            <a:off x="4786214" y="3751339"/>
            <a:ext cx="19860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sz="1400" dirty="0"/>
              <a:t>Privacy and Security</a:t>
            </a:r>
          </a:p>
        </p:txBody>
      </p:sp>
      <p:sp>
        <p:nvSpPr>
          <p:cNvPr id="15" name="Google Shape;2039;p42">
            <a:extLst>
              <a:ext uri="{FF2B5EF4-FFF2-40B4-BE49-F238E27FC236}">
                <a16:creationId xmlns:a16="http://schemas.microsoft.com/office/drawing/2014/main" id="{AA7D8385-0FF2-0531-50E8-25E20FCE3108}"/>
              </a:ext>
            </a:extLst>
          </p:cNvPr>
          <p:cNvSpPr/>
          <p:nvPr/>
        </p:nvSpPr>
        <p:spPr>
          <a:xfrm>
            <a:off x="6371587" y="1992873"/>
            <a:ext cx="732000" cy="731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grpSp>
        <p:nvGrpSpPr>
          <p:cNvPr id="17" name="Google Shape;11661;p72">
            <a:extLst>
              <a:ext uri="{FF2B5EF4-FFF2-40B4-BE49-F238E27FC236}">
                <a16:creationId xmlns:a16="http://schemas.microsoft.com/office/drawing/2014/main" id="{10197714-FE65-E47E-A970-56001E550128}"/>
              </a:ext>
            </a:extLst>
          </p:cNvPr>
          <p:cNvGrpSpPr/>
          <p:nvPr/>
        </p:nvGrpSpPr>
        <p:grpSpPr>
          <a:xfrm>
            <a:off x="1427468" y="3140525"/>
            <a:ext cx="355863" cy="362292"/>
            <a:chOff x="7529411" y="2414659"/>
            <a:chExt cx="355863" cy="362292"/>
          </a:xfrm>
          <a:solidFill>
            <a:schemeClr val="accent6"/>
          </a:solidFill>
        </p:grpSpPr>
        <p:sp>
          <p:nvSpPr>
            <p:cNvPr id="18" name="Google Shape;11662;p72">
              <a:extLst>
                <a:ext uri="{FF2B5EF4-FFF2-40B4-BE49-F238E27FC236}">
                  <a16:creationId xmlns:a16="http://schemas.microsoft.com/office/drawing/2014/main" id="{BCF39262-0EE3-12F8-C2EB-4FC72EF587C1}"/>
                </a:ext>
              </a:extLst>
            </p:cNvPr>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19" name="Google Shape;11663;p72">
              <a:extLst>
                <a:ext uri="{FF2B5EF4-FFF2-40B4-BE49-F238E27FC236}">
                  <a16:creationId xmlns:a16="http://schemas.microsoft.com/office/drawing/2014/main" id="{EAEFFD88-FDF2-7987-D870-218BB471EE24}"/>
                </a:ext>
              </a:extLst>
            </p:cNvPr>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0" name="Google Shape;11664;p72">
              <a:extLst>
                <a:ext uri="{FF2B5EF4-FFF2-40B4-BE49-F238E27FC236}">
                  <a16:creationId xmlns:a16="http://schemas.microsoft.com/office/drawing/2014/main" id="{D274F47F-8F75-88A8-6BD6-DA156153D966}"/>
                </a:ext>
              </a:extLst>
            </p:cNvPr>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1" name="Google Shape;11665;p72">
              <a:extLst>
                <a:ext uri="{FF2B5EF4-FFF2-40B4-BE49-F238E27FC236}">
                  <a16:creationId xmlns:a16="http://schemas.microsoft.com/office/drawing/2014/main" id="{4FD474F2-477F-3972-3905-7C417E1412D1}"/>
                </a:ext>
              </a:extLst>
            </p:cNvPr>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2" name="Google Shape;11666;p72">
              <a:extLst>
                <a:ext uri="{FF2B5EF4-FFF2-40B4-BE49-F238E27FC236}">
                  <a16:creationId xmlns:a16="http://schemas.microsoft.com/office/drawing/2014/main" id="{5398B41A-8307-A4A5-8AC4-3FA4056CF0BD}"/>
                </a:ext>
              </a:extLst>
            </p:cNvPr>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3" name="Google Shape;11667;p72">
              <a:extLst>
                <a:ext uri="{FF2B5EF4-FFF2-40B4-BE49-F238E27FC236}">
                  <a16:creationId xmlns:a16="http://schemas.microsoft.com/office/drawing/2014/main" id="{133716B0-6A7B-0F26-B9E2-AED5C6373B36}"/>
                </a:ext>
              </a:extLst>
            </p:cNvPr>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4" name="Google Shape;11668;p72">
              <a:extLst>
                <a:ext uri="{FF2B5EF4-FFF2-40B4-BE49-F238E27FC236}">
                  <a16:creationId xmlns:a16="http://schemas.microsoft.com/office/drawing/2014/main" id="{213F36EB-5FB9-23FE-507F-77BF48B4A97A}"/>
                </a:ext>
              </a:extLst>
            </p:cNvPr>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5" name="Google Shape;11669;p72">
              <a:extLst>
                <a:ext uri="{FF2B5EF4-FFF2-40B4-BE49-F238E27FC236}">
                  <a16:creationId xmlns:a16="http://schemas.microsoft.com/office/drawing/2014/main" id="{BB984A2E-DC46-B002-0227-FF782BEF78DA}"/>
                </a:ext>
              </a:extLst>
            </p:cNvPr>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6" name="Google Shape;11670;p72">
              <a:extLst>
                <a:ext uri="{FF2B5EF4-FFF2-40B4-BE49-F238E27FC236}">
                  <a16:creationId xmlns:a16="http://schemas.microsoft.com/office/drawing/2014/main" id="{008C889B-F76D-61CC-5196-2D98588CEF5F}"/>
                </a:ext>
              </a:extLst>
            </p:cNvPr>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7" name="Google Shape;11671;p72">
              <a:extLst>
                <a:ext uri="{FF2B5EF4-FFF2-40B4-BE49-F238E27FC236}">
                  <a16:creationId xmlns:a16="http://schemas.microsoft.com/office/drawing/2014/main" id="{B9565E17-8B98-D26D-E4D7-C1D83B479F36}"/>
                </a:ext>
              </a:extLst>
            </p:cNvPr>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8" name="Google Shape;11672;p72">
              <a:extLst>
                <a:ext uri="{FF2B5EF4-FFF2-40B4-BE49-F238E27FC236}">
                  <a16:creationId xmlns:a16="http://schemas.microsoft.com/office/drawing/2014/main" id="{60CB5F2B-AD65-19DB-15C9-9EF2658C370C}"/>
                </a:ext>
              </a:extLst>
            </p:cNvPr>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9" name="Google Shape;11673;p72">
              <a:extLst>
                <a:ext uri="{FF2B5EF4-FFF2-40B4-BE49-F238E27FC236}">
                  <a16:creationId xmlns:a16="http://schemas.microsoft.com/office/drawing/2014/main" id="{ECD55691-DC55-09FC-3D04-551F990B40C9}"/>
                </a:ext>
              </a:extLst>
            </p:cNvPr>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grpSp>
      <p:grpSp>
        <p:nvGrpSpPr>
          <p:cNvPr id="36" name="Google Shape;14429;p76">
            <a:extLst>
              <a:ext uri="{FF2B5EF4-FFF2-40B4-BE49-F238E27FC236}">
                <a16:creationId xmlns:a16="http://schemas.microsoft.com/office/drawing/2014/main" id="{DFEC788F-64EE-F703-EC29-1FEE88FC4238}"/>
              </a:ext>
            </a:extLst>
          </p:cNvPr>
          <p:cNvGrpSpPr/>
          <p:nvPr/>
        </p:nvGrpSpPr>
        <p:grpSpPr>
          <a:xfrm>
            <a:off x="1670025" y="2178367"/>
            <a:ext cx="369133" cy="360411"/>
            <a:chOff x="7582302" y="1499934"/>
            <a:chExt cx="369133" cy="360411"/>
          </a:xfrm>
          <a:solidFill>
            <a:schemeClr val="accent6"/>
          </a:solidFill>
        </p:grpSpPr>
        <p:sp>
          <p:nvSpPr>
            <p:cNvPr id="37" name="Google Shape;14430;p76">
              <a:extLst>
                <a:ext uri="{FF2B5EF4-FFF2-40B4-BE49-F238E27FC236}">
                  <a16:creationId xmlns:a16="http://schemas.microsoft.com/office/drawing/2014/main" id="{172F10CD-8BD3-4856-3C15-D968E45CFEDD}"/>
                </a:ext>
              </a:extLst>
            </p:cNvPr>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31;p76">
              <a:extLst>
                <a:ext uri="{FF2B5EF4-FFF2-40B4-BE49-F238E27FC236}">
                  <a16:creationId xmlns:a16="http://schemas.microsoft.com/office/drawing/2014/main" id="{1D49639B-E2BC-DCBA-CE4D-8EC80A30DAA4}"/>
                </a:ext>
              </a:extLst>
            </p:cNvPr>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32;p76">
              <a:extLst>
                <a:ext uri="{FF2B5EF4-FFF2-40B4-BE49-F238E27FC236}">
                  <a16:creationId xmlns:a16="http://schemas.microsoft.com/office/drawing/2014/main" id="{CA0F8510-AD65-105E-D66C-C5753E13B9B5}"/>
                </a:ext>
              </a:extLst>
            </p:cNvPr>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3;p76">
              <a:extLst>
                <a:ext uri="{FF2B5EF4-FFF2-40B4-BE49-F238E27FC236}">
                  <a16:creationId xmlns:a16="http://schemas.microsoft.com/office/drawing/2014/main" id="{2A5B907A-BA05-4B85-FDDF-57CC5371D9AA}"/>
                </a:ext>
              </a:extLst>
            </p:cNvPr>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34;p76">
              <a:extLst>
                <a:ext uri="{FF2B5EF4-FFF2-40B4-BE49-F238E27FC236}">
                  <a16:creationId xmlns:a16="http://schemas.microsoft.com/office/drawing/2014/main" id="{AE72771C-7571-2CFF-12F2-39B7FB496C6E}"/>
                </a:ext>
              </a:extLst>
            </p:cNvPr>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054;p71">
            <a:extLst>
              <a:ext uri="{FF2B5EF4-FFF2-40B4-BE49-F238E27FC236}">
                <a16:creationId xmlns:a16="http://schemas.microsoft.com/office/drawing/2014/main" id="{7FF1ACD9-0090-04EE-FD53-87B9FDCC4380}"/>
              </a:ext>
            </a:extLst>
          </p:cNvPr>
          <p:cNvGrpSpPr/>
          <p:nvPr/>
        </p:nvGrpSpPr>
        <p:grpSpPr>
          <a:xfrm>
            <a:off x="6598189" y="2175283"/>
            <a:ext cx="278795" cy="351615"/>
            <a:chOff x="8010427" y="3348503"/>
            <a:chExt cx="278795" cy="351615"/>
          </a:xfrm>
          <a:solidFill>
            <a:schemeClr val="accent6"/>
          </a:solidFill>
        </p:grpSpPr>
        <p:sp>
          <p:nvSpPr>
            <p:cNvPr id="43" name="Google Shape;11055;p71">
              <a:extLst>
                <a:ext uri="{FF2B5EF4-FFF2-40B4-BE49-F238E27FC236}">
                  <a16:creationId xmlns:a16="http://schemas.microsoft.com/office/drawing/2014/main" id="{732F20D8-6AE8-4456-ADEE-1CD0DEEBCFA7}"/>
                </a:ext>
              </a:extLst>
            </p:cNvPr>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056;p71">
              <a:extLst>
                <a:ext uri="{FF2B5EF4-FFF2-40B4-BE49-F238E27FC236}">
                  <a16:creationId xmlns:a16="http://schemas.microsoft.com/office/drawing/2014/main" id="{6DDE3A3F-1BA5-B41D-E331-5D8E3182DFCC}"/>
                </a:ext>
              </a:extLst>
            </p:cNvPr>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057;p71">
              <a:extLst>
                <a:ext uri="{FF2B5EF4-FFF2-40B4-BE49-F238E27FC236}">
                  <a16:creationId xmlns:a16="http://schemas.microsoft.com/office/drawing/2014/main" id="{B7FC74DF-4E64-4CEE-2A23-46B0297BA310}"/>
                </a:ext>
              </a:extLst>
            </p:cNvPr>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58;p71">
              <a:extLst>
                <a:ext uri="{FF2B5EF4-FFF2-40B4-BE49-F238E27FC236}">
                  <a16:creationId xmlns:a16="http://schemas.microsoft.com/office/drawing/2014/main" id="{0ECEA4A0-8B48-42BB-B75A-8EFCE42B532B}"/>
                </a:ext>
              </a:extLst>
            </p:cNvPr>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020;p71">
            <a:extLst>
              <a:ext uri="{FF2B5EF4-FFF2-40B4-BE49-F238E27FC236}">
                <a16:creationId xmlns:a16="http://schemas.microsoft.com/office/drawing/2014/main" id="{22568EBA-9FBD-CE26-48A9-766703DFD421}"/>
              </a:ext>
            </a:extLst>
          </p:cNvPr>
          <p:cNvGrpSpPr/>
          <p:nvPr/>
        </p:nvGrpSpPr>
        <p:grpSpPr>
          <a:xfrm>
            <a:off x="4321231" y="2278811"/>
            <a:ext cx="368690" cy="245793"/>
            <a:chOff x="6656812" y="2029388"/>
            <a:chExt cx="368690" cy="245793"/>
          </a:xfrm>
          <a:solidFill>
            <a:schemeClr val="accent6"/>
          </a:solidFill>
        </p:grpSpPr>
        <p:sp>
          <p:nvSpPr>
            <p:cNvPr id="48" name="Google Shape;11021;p71">
              <a:extLst>
                <a:ext uri="{FF2B5EF4-FFF2-40B4-BE49-F238E27FC236}">
                  <a16:creationId xmlns:a16="http://schemas.microsoft.com/office/drawing/2014/main" id="{40E285A4-74E9-2213-FF4E-F3366CEBE932}"/>
                </a:ext>
              </a:extLst>
            </p:cNvPr>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022;p71">
              <a:extLst>
                <a:ext uri="{FF2B5EF4-FFF2-40B4-BE49-F238E27FC236}">
                  <a16:creationId xmlns:a16="http://schemas.microsoft.com/office/drawing/2014/main" id="{659B2468-411A-BC0D-B31A-FBB425DD889B}"/>
                </a:ext>
              </a:extLst>
            </p:cNvPr>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023;p71">
              <a:extLst>
                <a:ext uri="{FF2B5EF4-FFF2-40B4-BE49-F238E27FC236}">
                  <a16:creationId xmlns:a16="http://schemas.microsoft.com/office/drawing/2014/main" id="{16AA9B69-7F6B-BFBC-AD29-275EC71B9849}"/>
                </a:ext>
              </a:extLst>
            </p:cNvPr>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024;p71">
              <a:extLst>
                <a:ext uri="{FF2B5EF4-FFF2-40B4-BE49-F238E27FC236}">
                  <a16:creationId xmlns:a16="http://schemas.microsoft.com/office/drawing/2014/main" id="{B4B0F0C7-E8B1-1294-22AC-E664529819F7}"/>
                </a:ext>
              </a:extLst>
            </p:cNvPr>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025;p71">
              <a:extLst>
                <a:ext uri="{FF2B5EF4-FFF2-40B4-BE49-F238E27FC236}">
                  <a16:creationId xmlns:a16="http://schemas.microsoft.com/office/drawing/2014/main" id="{2A5C4F40-463F-A1C7-B47B-71337C19C58B}"/>
                </a:ext>
              </a:extLst>
            </p:cNvPr>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26;p71">
              <a:extLst>
                <a:ext uri="{FF2B5EF4-FFF2-40B4-BE49-F238E27FC236}">
                  <a16:creationId xmlns:a16="http://schemas.microsoft.com/office/drawing/2014/main" id="{B03DE24E-EEF9-36F1-6107-E264C1984FC5}"/>
                </a:ext>
              </a:extLst>
            </p:cNvPr>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27;p71">
              <a:extLst>
                <a:ext uri="{FF2B5EF4-FFF2-40B4-BE49-F238E27FC236}">
                  <a16:creationId xmlns:a16="http://schemas.microsoft.com/office/drawing/2014/main" id="{297BA029-73C6-04E4-4FBC-EABB1AFA8104}"/>
                </a:ext>
              </a:extLst>
            </p:cNvPr>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28;p71">
              <a:extLst>
                <a:ext uri="{FF2B5EF4-FFF2-40B4-BE49-F238E27FC236}">
                  <a16:creationId xmlns:a16="http://schemas.microsoft.com/office/drawing/2014/main" id="{5EAC3E89-CAFB-41FD-D66C-9B603AC15F68}"/>
                </a:ext>
              </a:extLst>
            </p:cNvPr>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29;p71">
              <a:extLst>
                <a:ext uri="{FF2B5EF4-FFF2-40B4-BE49-F238E27FC236}">
                  <a16:creationId xmlns:a16="http://schemas.microsoft.com/office/drawing/2014/main" id="{52272E45-1E66-BD5B-8CB8-347169629C85}"/>
                </a:ext>
              </a:extLst>
            </p:cNvPr>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30;p71">
              <a:extLst>
                <a:ext uri="{FF2B5EF4-FFF2-40B4-BE49-F238E27FC236}">
                  <a16:creationId xmlns:a16="http://schemas.microsoft.com/office/drawing/2014/main" id="{4E214344-52DA-71CF-0D09-0298945A9827}"/>
                </a:ext>
              </a:extLst>
            </p:cNvPr>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2246;p73">
            <a:extLst>
              <a:ext uri="{FF2B5EF4-FFF2-40B4-BE49-F238E27FC236}">
                <a16:creationId xmlns:a16="http://schemas.microsoft.com/office/drawing/2014/main" id="{C4FBECF9-69BE-4147-1011-A6354679F008}"/>
              </a:ext>
            </a:extLst>
          </p:cNvPr>
          <p:cNvGrpSpPr/>
          <p:nvPr/>
        </p:nvGrpSpPr>
        <p:grpSpPr>
          <a:xfrm>
            <a:off x="5626057" y="3147970"/>
            <a:ext cx="306314" cy="347403"/>
            <a:chOff x="1310655" y="3360527"/>
            <a:chExt cx="306314" cy="347403"/>
          </a:xfrm>
          <a:solidFill>
            <a:schemeClr val="accent6"/>
          </a:solidFill>
        </p:grpSpPr>
        <p:sp>
          <p:nvSpPr>
            <p:cNvPr id="59" name="Google Shape;12247;p73">
              <a:extLst>
                <a:ext uri="{FF2B5EF4-FFF2-40B4-BE49-F238E27FC236}">
                  <a16:creationId xmlns:a16="http://schemas.microsoft.com/office/drawing/2014/main" id="{1BF96C89-6D59-4F55-C1A0-7E25C9CC6693}"/>
                </a:ext>
              </a:extLst>
            </p:cNvPr>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48;p73">
              <a:extLst>
                <a:ext uri="{FF2B5EF4-FFF2-40B4-BE49-F238E27FC236}">
                  <a16:creationId xmlns:a16="http://schemas.microsoft.com/office/drawing/2014/main" id="{B2E52AD6-1CD6-E72B-0941-CF8F8F5256CD}"/>
                </a:ext>
              </a:extLst>
            </p:cNvPr>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49;p73">
              <a:extLst>
                <a:ext uri="{FF2B5EF4-FFF2-40B4-BE49-F238E27FC236}">
                  <a16:creationId xmlns:a16="http://schemas.microsoft.com/office/drawing/2014/main" id="{E4A14C78-50A7-86AC-AF84-194691500A22}"/>
                </a:ext>
              </a:extLst>
            </p:cNvPr>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0;p73">
              <a:extLst>
                <a:ext uri="{FF2B5EF4-FFF2-40B4-BE49-F238E27FC236}">
                  <a16:creationId xmlns:a16="http://schemas.microsoft.com/office/drawing/2014/main" id="{FE07F697-BE31-C317-541E-A7F1219D3CA3}"/>
                </a:ext>
              </a:extLst>
            </p:cNvPr>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51;p73">
              <a:extLst>
                <a:ext uri="{FF2B5EF4-FFF2-40B4-BE49-F238E27FC236}">
                  <a16:creationId xmlns:a16="http://schemas.microsoft.com/office/drawing/2014/main" id="{7C54EC0C-5FC1-9B37-4E37-C3C9AEE8A83C}"/>
                </a:ext>
              </a:extLst>
            </p:cNvPr>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1276;p72">
            <a:extLst>
              <a:ext uri="{FF2B5EF4-FFF2-40B4-BE49-F238E27FC236}">
                <a16:creationId xmlns:a16="http://schemas.microsoft.com/office/drawing/2014/main" id="{F91B907E-78D4-5CA4-CF4A-B936E9F59720}"/>
              </a:ext>
            </a:extLst>
          </p:cNvPr>
          <p:cNvGrpSpPr/>
          <p:nvPr/>
        </p:nvGrpSpPr>
        <p:grpSpPr>
          <a:xfrm>
            <a:off x="7513469" y="3146954"/>
            <a:ext cx="294850" cy="349434"/>
            <a:chOff x="3122257" y="1508594"/>
            <a:chExt cx="294850" cy="349434"/>
          </a:xfrm>
          <a:solidFill>
            <a:schemeClr val="accent6"/>
          </a:solidFill>
        </p:grpSpPr>
        <p:sp>
          <p:nvSpPr>
            <p:cNvPr id="1985" name="Google Shape;11277;p72">
              <a:extLst>
                <a:ext uri="{FF2B5EF4-FFF2-40B4-BE49-F238E27FC236}">
                  <a16:creationId xmlns:a16="http://schemas.microsoft.com/office/drawing/2014/main" id="{E18E027B-9D7F-5265-86E1-2B7AC2AEF16C}"/>
                </a:ext>
              </a:extLst>
            </p:cNvPr>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1278;p72">
              <a:extLst>
                <a:ext uri="{FF2B5EF4-FFF2-40B4-BE49-F238E27FC236}">
                  <a16:creationId xmlns:a16="http://schemas.microsoft.com/office/drawing/2014/main" id="{9E2DB133-B513-DDB7-4167-DD29EED9B66A}"/>
                </a:ext>
              </a:extLst>
            </p:cNvPr>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1279;p72">
              <a:extLst>
                <a:ext uri="{FF2B5EF4-FFF2-40B4-BE49-F238E27FC236}">
                  <a16:creationId xmlns:a16="http://schemas.microsoft.com/office/drawing/2014/main" id="{49285F18-BCA9-5612-11B7-F01060E97ED3}"/>
                </a:ext>
              </a:extLst>
            </p:cNvPr>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1280;p72">
              <a:extLst>
                <a:ext uri="{FF2B5EF4-FFF2-40B4-BE49-F238E27FC236}">
                  <a16:creationId xmlns:a16="http://schemas.microsoft.com/office/drawing/2014/main" id="{C2B857B6-23B2-68DC-4816-BFFB54C72284}"/>
                </a:ext>
              </a:extLst>
            </p:cNvPr>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1281;p72">
              <a:extLst>
                <a:ext uri="{FF2B5EF4-FFF2-40B4-BE49-F238E27FC236}">
                  <a16:creationId xmlns:a16="http://schemas.microsoft.com/office/drawing/2014/main" id="{F4C674FA-85A1-2A49-88CB-F9BA57D81370}"/>
                </a:ext>
              </a:extLst>
            </p:cNvPr>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3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Table</a:t>
            </a:r>
            <a:r>
              <a:rPr lang="zh-TW" altLang="en-US" dirty="0"/>
              <a:t> </a:t>
            </a:r>
            <a:r>
              <a:rPr lang="en-US" altLang="zh-TW" dirty="0"/>
              <a:t>of</a:t>
            </a:r>
            <a:r>
              <a:rPr lang="zh-TW" altLang="en-US" dirty="0"/>
              <a:t> </a:t>
            </a:r>
            <a:r>
              <a:rPr lang="en-US" altLang="zh-TW" dirty="0"/>
              <a:t>Contents</a:t>
            </a:r>
            <a:endParaRPr dirty="0"/>
          </a:p>
        </p:txBody>
      </p:sp>
      <p:graphicFrame>
        <p:nvGraphicFramePr>
          <p:cNvPr id="4" name="Google Shape;1849;p32">
            <a:extLst>
              <a:ext uri="{FF2B5EF4-FFF2-40B4-BE49-F238E27FC236}">
                <a16:creationId xmlns:a16="http://schemas.microsoft.com/office/drawing/2014/main" id="{2C2B1928-B973-71A2-2315-97F28F60475A}"/>
              </a:ext>
            </a:extLst>
          </p:cNvPr>
          <p:cNvGraphicFramePr/>
          <p:nvPr>
            <p:extLst>
              <p:ext uri="{D42A27DB-BD31-4B8C-83A1-F6EECF244321}">
                <p14:modId xmlns:p14="http://schemas.microsoft.com/office/powerpoint/2010/main" val="1625819770"/>
              </p:ext>
            </p:extLst>
          </p:nvPr>
        </p:nvGraphicFramePr>
        <p:xfrm>
          <a:off x="3455894" y="1806916"/>
          <a:ext cx="4508778" cy="1981050"/>
        </p:xfrm>
        <a:graphic>
          <a:graphicData uri="http://schemas.openxmlformats.org/drawingml/2006/table">
            <a:tbl>
              <a:tblPr>
                <a:noFill/>
                <a:tableStyleId>{073DD34D-622D-4B5F-8AD8-A7BCE7B50F81}</a:tableStyleId>
              </a:tblPr>
              <a:tblGrid>
                <a:gridCol w="1533286">
                  <a:extLst>
                    <a:ext uri="{9D8B030D-6E8A-4147-A177-3AD203B41FA5}">
                      <a16:colId xmlns:a16="http://schemas.microsoft.com/office/drawing/2014/main" val="20000"/>
                    </a:ext>
                  </a:extLst>
                </a:gridCol>
                <a:gridCol w="2975492">
                  <a:extLst>
                    <a:ext uri="{9D8B030D-6E8A-4147-A177-3AD203B41FA5}">
                      <a16:colId xmlns:a16="http://schemas.microsoft.com/office/drawing/2014/main" val="20001"/>
                    </a:ext>
                  </a:extLst>
                </a:gridCol>
              </a:tblGrid>
              <a:tr h="350500">
                <a:tc>
                  <a:txBody>
                    <a:bodyPr/>
                    <a:lstStyle/>
                    <a:p>
                      <a:pPr marL="0" lvl="0" indent="0" algn="r" rtl="0">
                        <a:spcBef>
                          <a:spcPts val="0"/>
                        </a:spcBef>
                        <a:spcAft>
                          <a:spcPts val="0"/>
                        </a:spcAft>
                        <a:buNone/>
                      </a:pPr>
                      <a:r>
                        <a:rPr lang="en-US" altLang="zh-TW" sz="1400" b="1" dirty="0">
                          <a:solidFill>
                            <a:schemeClr val="hlink"/>
                          </a:solidFill>
                          <a:uFill>
                            <a:noFill/>
                          </a:uFill>
                          <a:latin typeface="Open Sans"/>
                          <a:ea typeface="Open Sans"/>
                          <a:cs typeface="Open Sans"/>
                          <a:sym typeface="Open Sans"/>
                        </a:rPr>
                        <a:t>1</a:t>
                      </a:r>
                      <a:endParaRPr sz="1400" b="1"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1400" dirty="0">
                          <a:solidFill>
                            <a:schemeClr val="dk1"/>
                          </a:solidFill>
                          <a:latin typeface="Open Sans"/>
                          <a:ea typeface="Open Sans"/>
                          <a:cs typeface="Open Sans"/>
                          <a:sym typeface="Open Sans"/>
                        </a:rPr>
                        <a:t>Introduction</a:t>
                      </a:r>
                      <a:endParaRPr sz="1400"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r" rtl="0">
                        <a:spcBef>
                          <a:spcPts val="0"/>
                        </a:spcBef>
                        <a:spcAft>
                          <a:spcPts val="0"/>
                        </a:spcAft>
                        <a:buNone/>
                      </a:pPr>
                      <a:r>
                        <a:rPr lang="en-US" altLang="zh-TW" sz="1400" b="1" dirty="0">
                          <a:solidFill>
                            <a:schemeClr val="hlink"/>
                          </a:solidFill>
                          <a:uFill>
                            <a:noFill/>
                          </a:uFill>
                          <a:latin typeface="Open Sans"/>
                          <a:ea typeface="Open Sans"/>
                          <a:cs typeface="Open Sans"/>
                          <a:sym typeface="Open Sans"/>
                        </a:rPr>
                        <a:t>2</a:t>
                      </a:r>
                      <a:endParaRPr sz="1400" b="1"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altLang="zh-TW" sz="1400" dirty="0">
                          <a:solidFill>
                            <a:schemeClr val="dk1"/>
                          </a:solidFill>
                          <a:latin typeface="Open Sans"/>
                          <a:ea typeface="Open Sans"/>
                          <a:cs typeface="Open Sans"/>
                          <a:sym typeface="Open Sans"/>
                        </a:rPr>
                        <a:t>About</a:t>
                      </a:r>
                      <a:r>
                        <a:rPr lang="zh-TW" altLang="en-US" sz="1400" dirty="0">
                          <a:solidFill>
                            <a:schemeClr val="dk1"/>
                          </a:solidFill>
                          <a:latin typeface="Open Sans"/>
                          <a:ea typeface="Open Sans"/>
                          <a:cs typeface="Open Sans"/>
                          <a:sym typeface="Open Sans"/>
                        </a:rPr>
                        <a:t> </a:t>
                      </a:r>
                      <a:r>
                        <a:rPr lang="en-US" altLang="zh-TW" sz="1400" dirty="0">
                          <a:solidFill>
                            <a:schemeClr val="dk1"/>
                          </a:solidFill>
                          <a:latin typeface="Open Sans"/>
                          <a:ea typeface="Open Sans"/>
                          <a:cs typeface="Open Sans"/>
                          <a:sym typeface="Open Sans"/>
                        </a:rPr>
                        <a:t>CGI</a:t>
                      </a:r>
                      <a:endParaRPr sz="1400"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r" rtl="0">
                        <a:spcBef>
                          <a:spcPts val="0"/>
                        </a:spcBef>
                        <a:spcAft>
                          <a:spcPts val="0"/>
                        </a:spcAft>
                        <a:buNone/>
                      </a:pPr>
                      <a:r>
                        <a:rPr lang="en-US" altLang="zh-TW" sz="1400" b="1" dirty="0">
                          <a:solidFill>
                            <a:schemeClr val="hlink"/>
                          </a:solidFill>
                          <a:uFill>
                            <a:noFill/>
                          </a:uFill>
                          <a:latin typeface="Open Sans"/>
                          <a:ea typeface="Open Sans"/>
                          <a:cs typeface="Open Sans"/>
                          <a:sym typeface="Open Sans"/>
                        </a:rPr>
                        <a:t>3</a:t>
                      </a:r>
                      <a:endParaRPr sz="1400" b="1"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1400" dirty="0">
                          <a:solidFill>
                            <a:schemeClr val="dk1"/>
                          </a:solidFill>
                          <a:latin typeface="Open Sans"/>
                          <a:ea typeface="Open Sans"/>
                          <a:cs typeface="Open Sans"/>
                          <a:sym typeface="Open Sans"/>
                        </a:rPr>
                        <a:t>Competitive &amp; Strategic Analysis</a:t>
                      </a:r>
                      <a:endParaRPr sz="1400"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r" rtl="0">
                        <a:spcBef>
                          <a:spcPts val="0"/>
                        </a:spcBef>
                        <a:spcAft>
                          <a:spcPts val="0"/>
                        </a:spcAft>
                        <a:buNone/>
                      </a:pPr>
                      <a:r>
                        <a:rPr lang="en-US" altLang="zh-TW" sz="1400" b="1" dirty="0">
                          <a:solidFill>
                            <a:schemeClr val="dk1"/>
                          </a:solidFill>
                          <a:latin typeface="Open Sans"/>
                          <a:ea typeface="Open Sans"/>
                          <a:cs typeface="Open Sans"/>
                          <a:sym typeface="Open Sans"/>
                        </a:rPr>
                        <a:t>4</a:t>
                      </a:r>
                      <a:endParaRPr sz="1400" b="1"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1400" dirty="0">
                          <a:solidFill>
                            <a:schemeClr val="dk1"/>
                          </a:solidFill>
                          <a:latin typeface="Open Sans"/>
                          <a:ea typeface="Open Sans"/>
                          <a:cs typeface="Open Sans"/>
                          <a:sym typeface="Open Sans"/>
                        </a:rPr>
                        <a:t>The New Initiative</a:t>
                      </a:r>
                      <a:endParaRPr sz="1400"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r" rtl="0">
                        <a:spcBef>
                          <a:spcPts val="0"/>
                        </a:spcBef>
                        <a:spcAft>
                          <a:spcPts val="0"/>
                        </a:spcAft>
                        <a:buNone/>
                      </a:pPr>
                      <a:r>
                        <a:rPr lang="en-US" altLang="zh-TW" sz="1400" b="1" dirty="0">
                          <a:solidFill>
                            <a:schemeClr val="hlink"/>
                          </a:solidFill>
                          <a:uFill>
                            <a:noFill/>
                          </a:uFill>
                          <a:latin typeface="Open Sans"/>
                          <a:ea typeface="Open Sans"/>
                          <a:cs typeface="Open Sans"/>
                          <a:sym typeface="Open Sans"/>
                          <a:hlinkClick r:id="" action="ppaction://noaction"/>
                        </a:rPr>
                        <a:t>5</a:t>
                      </a:r>
                      <a:endParaRPr sz="1400" b="1"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dk1"/>
                          </a:solidFill>
                          <a:latin typeface="Open Sans"/>
                          <a:ea typeface="Open Sans"/>
                          <a:cs typeface="Open Sans"/>
                          <a:sym typeface="Open Sans"/>
                        </a:rPr>
                        <a:t>Conclusion</a:t>
                      </a:r>
                      <a:endParaRPr sz="1400" dirty="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5" name="Picture 4" descr="A logo for a company">
            <a:extLst>
              <a:ext uri="{FF2B5EF4-FFF2-40B4-BE49-F238E27FC236}">
                <a16:creationId xmlns:a16="http://schemas.microsoft.com/office/drawing/2014/main" id="{32869233-42B8-E61F-D7F4-1B6A8C4FD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78" y="1565738"/>
            <a:ext cx="1953837" cy="1066960"/>
          </a:xfrm>
          <a:prstGeom prst="rect">
            <a:avLst/>
          </a:prstGeom>
        </p:spPr>
      </p:pic>
      <p:pic>
        <p:nvPicPr>
          <p:cNvPr id="6" name="Picture 5">
            <a:extLst>
              <a:ext uri="{FF2B5EF4-FFF2-40B4-BE49-F238E27FC236}">
                <a16:creationId xmlns:a16="http://schemas.microsoft.com/office/drawing/2014/main" id="{BC9AA68B-D832-9538-1055-90BC799DA566}"/>
              </a:ext>
            </a:extLst>
          </p:cNvPr>
          <p:cNvPicPr>
            <a:picLocks noChangeAspect="1"/>
          </p:cNvPicPr>
          <p:nvPr/>
        </p:nvPicPr>
        <p:blipFill>
          <a:blip r:embed="rId4"/>
          <a:stretch>
            <a:fillRect/>
          </a:stretch>
        </p:blipFill>
        <p:spPr>
          <a:xfrm>
            <a:off x="2046661" y="3046997"/>
            <a:ext cx="1227697" cy="1227697"/>
          </a:xfrm>
          <a:prstGeom prst="rect">
            <a:avLst/>
          </a:prstGeom>
          <a:solidFill>
            <a:srgbClr val="FFFFFF">
              <a:shade val="85000"/>
            </a:srgbClr>
          </a:solidFill>
          <a:ln w="762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E5E8-540F-CA4A-ABFD-C168D1416469}"/>
              </a:ext>
            </a:extLst>
          </p:cNvPr>
          <p:cNvSpPr>
            <a:spLocks noGrp="1"/>
          </p:cNvSpPr>
          <p:nvPr>
            <p:ph type="title"/>
          </p:nvPr>
        </p:nvSpPr>
        <p:spPr>
          <a:xfrm>
            <a:off x="720000" y="640051"/>
            <a:ext cx="7704000" cy="548700"/>
          </a:xfrm>
        </p:spPr>
        <p:txBody>
          <a:bodyPr/>
          <a:lstStyle/>
          <a:p>
            <a:r>
              <a:rPr lang="en-US" altLang="zh-TW" dirty="0"/>
              <a:t>Strategic Rationale</a:t>
            </a:r>
            <a:endParaRPr lang="en-TW" dirty="0"/>
          </a:p>
        </p:txBody>
      </p:sp>
      <p:sp>
        <p:nvSpPr>
          <p:cNvPr id="3" name="TextBox 2">
            <a:extLst>
              <a:ext uri="{FF2B5EF4-FFF2-40B4-BE49-F238E27FC236}">
                <a16:creationId xmlns:a16="http://schemas.microsoft.com/office/drawing/2014/main" id="{6C7BFB23-444A-86D6-6F60-DE149EA5E200}"/>
              </a:ext>
            </a:extLst>
          </p:cNvPr>
          <p:cNvSpPr txBox="1"/>
          <p:nvPr/>
        </p:nvSpPr>
        <p:spPr>
          <a:xfrm>
            <a:off x="1137804" y="1631372"/>
            <a:ext cx="6935932" cy="2597727"/>
          </a:xfrm>
          <a:prstGeom prst="rect">
            <a:avLst/>
          </a:prstGeom>
          <a:noFill/>
        </p:spPr>
        <p:txBody>
          <a:bodyPr wrap="square" rtlCol="0">
            <a:spAutoFit/>
          </a:bodyPr>
          <a:lstStyle/>
          <a:p>
            <a:pPr marL="342900" lvl="0" indent="-342900">
              <a:lnSpc>
                <a:spcPct val="115000"/>
              </a:lnSpc>
              <a:spcAft>
                <a:spcPts val="800"/>
              </a:spcAft>
              <a:buSzPts val="1000"/>
              <a:buFont typeface="Symbol" pitchFamily="2" charset="2"/>
              <a:buChar char=""/>
              <a:tabLst>
                <a:tab pos="457200" algn="l"/>
              </a:tabLst>
            </a:pP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Builds on CGI’s established expertise in </a:t>
            </a:r>
            <a:r>
              <a:rPr lang="en-US" sz="18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government healthcare IT systems</a:t>
            </a: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but extends into the consumer side of healthcare.</a:t>
            </a:r>
            <a:endParaRPr lang="en-TW"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Meets growing demand for </a:t>
            </a:r>
            <a:r>
              <a:rPr lang="en-US" sz="18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digital health apps</a:t>
            </a: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and remote patient monitoring (McKinsey Digital, 2023).</a:t>
            </a:r>
            <a:endParaRPr lang="en-TW"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itchFamily="2" charset="2"/>
              <a:buChar char=""/>
              <a:tabLst>
                <a:tab pos="457200" algn="l"/>
              </a:tabLst>
            </a:pP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Positions CGI as a </a:t>
            </a:r>
            <a:r>
              <a:rPr lang="en-US" sz="18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trusted B2C partner</a:t>
            </a:r>
            <a:r>
              <a:rPr lang="en-US" sz="18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in a space often dominated by startups with less credibility.</a:t>
            </a:r>
            <a:endParaRPr lang="en-TW"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TW" dirty="0">
              <a:solidFill>
                <a:schemeClr val="tx1"/>
              </a:solidFill>
            </a:endParaRPr>
          </a:p>
        </p:txBody>
      </p:sp>
    </p:spTree>
    <p:extLst>
      <p:ext uri="{BB962C8B-B14F-4D97-AF65-F5344CB8AC3E}">
        <p14:creationId xmlns:p14="http://schemas.microsoft.com/office/powerpoint/2010/main" val="301849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37AE-290C-DDC7-1F8F-1CC0F9CDE4BF}"/>
              </a:ext>
            </a:extLst>
          </p:cNvPr>
          <p:cNvSpPr>
            <a:spLocks noGrp="1"/>
          </p:cNvSpPr>
          <p:nvPr>
            <p:ph type="title"/>
          </p:nvPr>
        </p:nvSpPr>
        <p:spPr/>
        <p:txBody>
          <a:bodyPr/>
          <a:lstStyle/>
          <a:p>
            <a:r>
              <a:rPr lang="en-US" dirty="0"/>
              <a:t>Expected Benefits</a:t>
            </a:r>
            <a:endParaRPr lang="en-TW" dirty="0"/>
          </a:p>
        </p:txBody>
      </p:sp>
      <p:sp>
        <p:nvSpPr>
          <p:cNvPr id="6" name="Title 5">
            <a:extLst>
              <a:ext uri="{FF2B5EF4-FFF2-40B4-BE49-F238E27FC236}">
                <a16:creationId xmlns:a16="http://schemas.microsoft.com/office/drawing/2014/main" id="{5AD5A8B4-602F-41BE-0AC8-B5379B84A9CA}"/>
              </a:ext>
            </a:extLst>
          </p:cNvPr>
          <p:cNvSpPr>
            <a:spLocks noGrp="1"/>
          </p:cNvSpPr>
          <p:nvPr>
            <p:ph type="title" idx="4"/>
          </p:nvPr>
        </p:nvSpPr>
        <p:spPr>
          <a:xfrm>
            <a:off x="-194047" y="2396539"/>
            <a:ext cx="2505600" cy="365700"/>
          </a:xfrm>
        </p:spPr>
        <p:txBody>
          <a:bodyPr/>
          <a:lstStyle/>
          <a:p>
            <a:r>
              <a:rPr lang="en-US" altLang="zh-TW" dirty="0"/>
              <a:t>B2C</a:t>
            </a:r>
            <a:r>
              <a:rPr lang="zh-TW" altLang="en-US" dirty="0"/>
              <a:t> </a:t>
            </a:r>
            <a:r>
              <a:rPr lang="en-US" altLang="zh-TW" dirty="0"/>
              <a:t>Value</a:t>
            </a:r>
            <a:endParaRPr lang="en-TW" dirty="0"/>
          </a:p>
        </p:txBody>
      </p:sp>
      <p:sp>
        <p:nvSpPr>
          <p:cNvPr id="7" name="Title 6">
            <a:extLst>
              <a:ext uri="{FF2B5EF4-FFF2-40B4-BE49-F238E27FC236}">
                <a16:creationId xmlns:a16="http://schemas.microsoft.com/office/drawing/2014/main" id="{5BEFFC15-5562-F8B5-7AC2-9A06B8208EDB}"/>
              </a:ext>
            </a:extLst>
          </p:cNvPr>
          <p:cNvSpPr>
            <a:spLocks noGrp="1"/>
          </p:cNvSpPr>
          <p:nvPr>
            <p:ph type="title" idx="5"/>
          </p:nvPr>
        </p:nvSpPr>
        <p:spPr>
          <a:xfrm>
            <a:off x="1528030" y="3191234"/>
            <a:ext cx="2505600" cy="365700"/>
          </a:xfrm>
        </p:spPr>
        <p:txBody>
          <a:bodyPr/>
          <a:lstStyle/>
          <a:p>
            <a:r>
              <a:rPr lang="en-US" dirty="0"/>
              <a:t>Diversification</a:t>
            </a:r>
            <a:endParaRPr lang="en-TW" dirty="0"/>
          </a:p>
        </p:txBody>
      </p:sp>
      <p:grpSp>
        <p:nvGrpSpPr>
          <p:cNvPr id="16" name="Google Shape;9208;p66">
            <a:extLst>
              <a:ext uri="{FF2B5EF4-FFF2-40B4-BE49-F238E27FC236}">
                <a16:creationId xmlns:a16="http://schemas.microsoft.com/office/drawing/2014/main" id="{50F732E1-8A44-A32D-A222-F5981B619B64}"/>
              </a:ext>
            </a:extLst>
          </p:cNvPr>
          <p:cNvGrpSpPr/>
          <p:nvPr/>
        </p:nvGrpSpPr>
        <p:grpSpPr>
          <a:xfrm>
            <a:off x="823971" y="2762239"/>
            <a:ext cx="7496058" cy="266458"/>
            <a:chOff x="1464850" y="436376"/>
            <a:chExt cx="6001362" cy="222300"/>
          </a:xfrm>
        </p:grpSpPr>
        <p:sp>
          <p:nvSpPr>
            <p:cNvPr id="17" name="Google Shape;9209;p66">
              <a:extLst>
                <a:ext uri="{FF2B5EF4-FFF2-40B4-BE49-F238E27FC236}">
                  <a16:creationId xmlns:a16="http://schemas.microsoft.com/office/drawing/2014/main" id="{578E9FC9-8A86-3ABA-AFCB-3C3EA82E5B8B}"/>
                </a:ext>
              </a:extLst>
            </p:cNvPr>
            <p:cNvSpPr/>
            <p:nvPr/>
          </p:nvSpPr>
          <p:spPr>
            <a:xfrm>
              <a:off x="1464850" y="436376"/>
              <a:ext cx="222300" cy="222300"/>
            </a:xfrm>
            <a:prstGeom prst="diamond">
              <a:avLst/>
            </a:prstGeom>
            <a:noFill/>
            <a:ln w="349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10;p66">
              <a:extLst>
                <a:ext uri="{FF2B5EF4-FFF2-40B4-BE49-F238E27FC236}">
                  <a16:creationId xmlns:a16="http://schemas.microsoft.com/office/drawing/2014/main" id="{EFEFA1B6-3BC4-5F5B-0227-675637A21B93}"/>
                </a:ext>
              </a:extLst>
            </p:cNvPr>
            <p:cNvSpPr/>
            <p:nvPr/>
          </p:nvSpPr>
          <p:spPr>
            <a:xfrm>
              <a:off x="4410215" y="436376"/>
              <a:ext cx="222300" cy="222300"/>
            </a:xfrm>
            <a:prstGeom prst="diamond">
              <a:avLst/>
            </a:prstGeom>
            <a:noFill/>
            <a:ln w="349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11;p66">
              <a:extLst>
                <a:ext uri="{FF2B5EF4-FFF2-40B4-BE49-F238E27FC236}">
                  <a16:creationId xmlns:a16="http://schemas.microsoft.com/office/drawing/2014/main" id="{554418E3-DCB9-0168-74CC-78F6E0D548C8}"/>
                </a:ext>
              </a:extLst>
            </p:cNvPr>
            <p:cNvSpPr/>
            <p:nvPr/>
          </p:nvSpPr>
          <p:spPr>
            <a:xfrm>
              <a:off x="7243912" y="436376"/>
              <a:ext cx="222300" cy="222300"/>
            </a:xfrm>
            <a:prstGeom prst="diamond">
              <a:avLst/>
            </a:prstGeom>
            <a:noFill/>
            <a:ln w="349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12;p66">
              <a:extLst>
                <a:ext uri="{FF2B5EF4-FFF2-40B4-BE49-F238E27FC236}">
                  <a16:creationId xmlns:a16="http://schemas.microsoft.com/office/drawing/2014/main" id="{6F528A6C-3DB7-BE0B-499F-E2EE3EE207B5}"/>
                </a:ext>
              </a:extLst>
            </p:cNvPr>
            <p:cNvSpPr/>
            <p:nvPr/>
          </p:nvSpPr>
          <p:spPr>
            <a:xfrm>
              <a:off x="2920366" y="436376"/>
              <a:ext cx="222300" cy="222300"/>
            </a:xfrm>
            <a:prstGeom prst="diamond">
              <a:avLst/>
            </a:prstGeom>
            <a:noFill/>
            <a:ln w="349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13;p66">
              <a:extLst>
                <a:ext uri="{FF2B5EF4-FFF2-40B4-BE49-F238E27FC236}">
                  <a16:creationId xmlns:a16="http://schemas.microsoft.com/office/drawing/2014/main" id="{4C35314D-4733-D865-0A38-60FFD8A16AAB}"/>
                </a:ext>
              </a:extLst>
            </p:cNvPr>
            <p:cNvSpPr/>
            <p:nvPr/>
          </p:nvSpPr>
          <p:spPr>
            <a:xfrm>
              <a:off x="5831847" y="436376"/>
              <a:ext cx="222300" cy="222300"/>
            </a:xfrm>
            <a:prstGeom prst="diamond">
              <a:avLst/>
            </a:prstGeom>
            <a:noFill/>
            <a:ln w="349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9214;p66">
              <a:extLst>
                <a:ext uri="{FF2B5EF4-FFF2-40B4-BE49-F238E27FC236}">
                  <a16:creationId xmlns:a16="http://schemas.microsoft.com/office/drawing/2014/main" id="{78F32715-F01D-45CF-EDB1-D8770C7981E5}"/>
                </a:ext>
              </a:extLst>
            </p:cNvPr>
            <p:cNvCxnSpPr/>
            <p:nvPr/>
          </p:nvCxnSpPr>
          <p:spPr>
            <a:xfrm>
              <a:off x="1798637" y="547513"/>
              <a:ext cx="988200" cy="0"/>
            </a:xfrm>
            <a:prstGeom prst="straightConnector1">
              <a:avLst/>
            </a:prstGeom>
            <a:noFill/>
            <a:ln w="53975" cap="flat" cmpd="sng">
              <a:solidFill>
                <a:schemeClr val="bg2">
                  <a:lumMod val="40000"/>
                  <a:lumOff val="60000"/>
                </a:schemeClr>
              </a:solidFill>
              <a:prstDash val="solid"/>
              <a:round/>
              <a:headEnd type="none" w="med" len="med"/>
              <a:tailEnd type="none" w="med" len="med"/>
            </a:ln>
          </p:spPr>
        </p:cxnSp>
        <p:cxnSp>
          <p:nvCxnSpPr>
            <p:cNvPr id="23" name="Google Shape;9215;p66">
              <a:extLst>
                <a:ext uri="{FF2B5EF4-FFF2-40B4-BE49-F238E27FC236}">
                  <a16:creationId xmlns:a16="http://schemas.microsoft.com/office/drawing/2014/main" id="{3A55D2CA-08F5-5D16-2613-7897A31808AA}"/>
                </a:ext>
              </a:extLst>
            </p:cNvPr>
            <p:cNvCxnSpPr/>
            <p:nvPr/>
          </p:nvCxnSpPr>
          <p:spPr>
            <a:xfrm>
              <a:off x="3276248" y="547513"/>
              <a:ext cx="988200" cy="0"/>
            </a:xfrm>
            <a:prstGeom prst="straightConnector1">
              <a:avLst/>
            </a:prstGeom>
            <a:noFill/>
            <a:ln w="53975" cap="flat" cmpd="sng">
              <a:solidFill>
                <a:schemeClr val="bg2">
                  <a:lumMod val="40000"/>
                  <a:lumOff val="60000"/>
                </a:schemeClr>
              </a:solidFill>
              <a:prstDash val="solid"/>
              <a:round/>
              <a:headEnd type="none" w="med" len="med"/>
              <a:tailEnd type="none" w="med" len="med"/>
            </a:ln>
          </p:spPr>
        </p:cxnSp>
        <p:cxnSp>
          <p:nvCxnSpPr>
            <p:cNvPr id="24" name="Google Shape;9216;p66">
              <a:extLst>
                <a:ext uri="{FF2B5EF4-FFF2-40B4-BE49-F238E27FC236}">
                  <a16:creationId xmlns:a16="http://schemas.microsoft.com/office/drawing/2014/main" id="{8738F6A6-F8BE-CBF3-8F64-6E8916438726}"/>
                </a:ext>
              </a:extLst>
            </p:cNvPr>
            <p:cNvCxnSpPr/>
            <p:nvPr/>
          </p:nvCxnSpPr>
          <p:spPr>
            <a:xfrm>
              <a:off x="4753898" y="547513"/>
              <a:ext cx="988200" cy="0"/>
            </a:xfrm>
            <a:prstGeom prst="straightConnector1">
              <a:avLst/>
            </a:prstGeom>
            <a:noFill/>
            <a:ln w="53975" cap="flat" cmpd="sng">
              <a:solidFill>
                <a:schemeClr val="bg2">
                  <a:lumMod val="40000"/>
                  <a:lumOff val="60000"/>
                </a:schemeClr>
              </a:solidFill>
              <a:prstDash val="solid"/>
              <a:round/>
              <a:headEnd type="none" w="med" len="med"/>
              <a:tailEnd type="none" w="med" len="med"/>
            </a:ln>
          </p:spPr>
        </p:cxnSp>
        <p:cxnSp>
          <p:nvCxnSpPr>
            <p:cNvPr id="25" name="Google Shape;9217;p66">
              <a:extLst>
                <a:ext uri="{FF2B5EF4-FFF2-40B4-BE49-F238E27FC236}">
                  <a16:creationId xmlns:a16="http://schemas.microsoft.com/office/drawing/2014/main" id="{49734FC2-D84B-84A8-4491-4A9EC7FD0FD5}"/>
                </a:ext>
              </a:extLst>
            </p:cNvPr>
            <p:cNvCxnSpPr/>
            <p:nvPr/>
          </p:nvCxnSpPr>
          <p:spPr>
            <a:xfrm>
              <a:off x="6143961" y="547513"/>
              <a:ext cx="988200" cy="0"/>
            </a:xfrm>
            <a:prstGeom prst="straightConnector1">
              <a:avLst/>
            </a:prstGeom>
            <a:noFill/>
            <a:ln w="53975" cap="flat" cmpd="sng">
              <a:solidFill>
                <a:schemeClr val="bg2">
                  <a:lumMod val="40000"/>
                  <a:lumOff val="60000"/>
                </a:schemeClr>
              </a:solidFill>
              <a:prstDash val="solid"/>
              <a:round/>
              <a:headEnd type="none" w="med" len="med"/>
              <a:tailEnd type="none" w="med" len="med"/>
            </a:ln>
          </p:spPr>
        </p:cxnSp>
      </p:grpSp>
      <p:sp>
        <p:nvSpPr>
          <p:cNvPr id="26" name="Title 6">
            <a:extLst>
              <a:ext uri="{FF2B5EF4-FFF2-40B4-BE49-F238E27FC236}">
                <a16:creationId xmlns:a16="http://schemas.microsoft.com/office/drawing/2014/main" id="{67522E0D-03D1-AEDB-3188-4ACB89EB30E3}"/>
              </a:ext>
            </a:extLst>
          </p:cNvPr>
          <p:cNvSpPr txBox="1">
            <a:spLocks/>
          </p:cNvSpPr>
          <p:nvPr/>
        </p:nvSpPr>
        <p:spPr>
          <a:xfrm>
            <a:off x="3388940" y="2386617"/>
            <a:ext cx="2505600"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dirty="0"/>
              <a:t>Brand Positioning</a:t>
            </a:r>
            <a:endParaRPr lang="en-TW" dirty="0"/>
          </a:p>
        </p:txBody>
      </p:sp>
      <p:sp>
        <p:nvSpPr>
          <p:cNvPr id="27" name="Title 6">
            <a:extLst>
              <a:ext uri="{FF2B5EF4-FFF2-40B4-BE49-F238E27FC236}">
                <a16:creationId xmlns:a16="http://schemas.microsoft.com/office/drawing/2014/main" id="{825F7FE8-1225-F847-0CC5-2745EC6564DD}"/>
              </a:ext>
            </a:extLst>
          </p:cNvPr>
          <p:cNvSpPr txBox="1">
            <a:spLocks/>
          </p:cNvSpPr>
          <p:nvPr/>
        </p:nvSpPr>
        <p:spPr>
          <a:xfrm>
            <a:off x="5164643" y="3374084"/>
            <a:ext cx="2505600"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dirty="0"/>
              <a:t>Healthcare Impact</a:t>
            </a:r>
            <a:endParaRPr lang="en-TW" dirty="0"/>
          </a:p>
        </p:txBody>
      </p:sp>
      <p:sp>
        <p:nvSpPr>
          <p:cNvPr id="28" name="Title 6">
            <a:extLst>
              <a:ext uri="{FF2B5EF4-FFF2-40B4-BE49-F238E27FC236}">
                <a16:creationId xmlns:a16="http://schemas.microsoft.com/office/drawing/2014/main" id="{1745DA34-2DE0-A43D-B7E5-7D37D07B3522}"/>
              </a:ext>
            </a:extLst>
          </p:cNvPr>
          <p:cNvSpPr txBox="1">
            <a:spLocks/>
          </p:cNvSpPr>
          <p:nvPr/>
        </p:nvSpPr>
        <p:spPr>
          <a:xfrm>
            <a:off x="6801513" y="2396539"/>
            <a:ext cx="2505600"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dirty="0"/>
              <a:t>Revenue Potential</a:t>
            </a:r>
            <a:endParaRPr lang="en-TW" dirty="0"/>
          </a:p>
        </p:txBody>
      </p:sp>
      <p:sp>
        <p:nvSpPr>
          <p:cNvPr id="32" name="Rounded Rectangle 31">
            <a:extLst>
              <a:ext uri="{FF2B5EF4-FFF2-40B4-BE49-F238E27FC236}">
                <a16:creationId xmlns:a16="http://schemas.microsoft.com/office/drawing/2014/main" id="{AA874BD1-C402-7572-2AE3-5ABC8C04ADBB}"/>
              </a:ext>
            </a:extLst>
          </p:cNvPr>
          <p:cNvSpPr/>
          <p:nvPr/>
        </p:nvSpPr>
        <p:spPr>
          <a:xfrm>
            <a:off x="142020" y="1316608"/>
            <a:ext cx="2594954" cy="690779"/>
          </a:xfrm>
          <a:prstGeom prst="roundRect">
            <a:avLst/>
          </a:prstGeom>
          <a:solidFill>
            <a:srgbClr val="002060">
              <a:alpha val="32051"/>
            </a:srgb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Patients have control over their own health data.</a:t>
            </a:r>
            <a:r>
              <a:rPr lang="en-TW" sz="1400" dirty="0">
                <a:solidFill>
                  <a:schemeClr val="tx1"/>
                </a:solidFill>
                <a:effectLst/>
                <a:latin typeface=""/>
              </a:rPr>
              <a:t> </a:t>
            </a:r>
            <a:endParaRPr lang="en-TW" sz="1400" dirty="0">
              <a:solidFill>
                <a:schemeClr val="tx1"/>
              </a:solidFill>
              <a:latin typeface=""/>
            </a:endParaRPr>
          </a:p>
        </p:txBody>
      </p:sp>
      <p:sp>
        <p:nvSpPr>
          <p:cNvPr id="33" name="Rounded Rectangle 32">
            <a:extLst>
              <a:ext uri="{FF2B5EF4-FFF2-40B4-BE49-F238E27FC236}">
                <a16:creationId xmlns:a16="http://schemas.microsoft.com/office/drawing/2014/main" id="{1D7E19A6-F6FE-2826-F874-45D764F5D595}"/>
              </a:ext>
            </a:extLst>
          </p:cNvPr>
          <p:cNvSpPr/>
          <p:nvPr/>
        </p:nvSpPr>
        <p:spPr>
          <a:xfrm>
            <a:off x="1277727" y="3850256"/>
            <a:ext cx="2918493" cy="702390"/>
          </a:xfrm>
          <a:prstGeom prst="roundRect">
            <a:avLst/>
          </a:prstGeom>
          <a:solidFill>
            <a:srgbClr val="002060">
              <a:alpha val="32051"/>
            </a:srgb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Reduced reliance on public sector contracts.</a:t>
            </a:r>
            <a:endParaRPr lang="en-TW" sz="1400" dirty="0">
              <a:solidFill>
                <a:schemeClr val="tx1"/>
              </a:solidFill>
              <a:latin typeface=""/>
            </a:endParaRPr>
          </a:p>
        </p:txBody>
      </p:sp>
      <p:sp>
        <p:nvSpPr>
          <p:cNvPr id="34" name="Rounded Rectangle 33">
            <a:extLst>
              <a:ext uri="{FF2B5EF4-FFF2-40B4-BE49-F238E27FC236}">
                <a16:creationId xmlns:a16="http://schemas.microsoft.com/office/drawing/2014/main" id="{5EFA1631-D62F-C0C7-73A4-6DCD34EE1290}"/>
              </a:ext>
            </a:extLst>
          </p:cNvPr>
          <p:cNvSpPr/>
          <p:nvPr/>
        </p:nvSpPr>
        <p:spPr>
          <a:xfrm>
            <a:off x="3181908" y="1342413"/>
            <a:ext cx="2919663" cy="664974"/>
          </a:xfrm>
          <a:prstGeom prst="roundRect">
            <a:avLst/>
          </a:prstGeom>
          <a:solidFill>
            <a:srgbClr val="002060">
              <a:alpha val="32051"/>
            </a:srgb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Reinforce our position as an innovator in consumer health.</a:t>
            </a:r>
            <a:endParaRPr lang="en-TW" sz="1400" dirty="0">
              <a:solidFill>
                <a:schemeClr val="tx1"/>
              </a:solidFill>
              <a:latin typeface=""/>
            </a:endParaRPr>
          </a:p>
        </p:txBody>
      </p:sp>
      <p:sp>
        <p:nvSpPr>
          <p:cNvPr id="35" name="Rounded Rectangle 34">
            <a:extLst>
              <a:ext uri="{FF2B5EF4-FFF2-40B4-BE49-F238E27FC236}">
                <a16:creationId xmlns:a16="http://schemas.microsoft.com/office/drawing/2014/main" id="{6B1ECB92-4D22-220D-DD84-2BD47232E58A}"/>
              </a:ext>
            </a:extLst>
          </p:cNvPr>
          <p:cNvSpPr/>
          <p:nvPr/>
        </p:nvSpPr>
        <p:spPr>
          <a:xfrm>
            <a:off x="4780573" y="3850256"/>
            <a:ext cx="3261790" cy="702390"/>
          </a:xfrm>
          <a:prstGeom prst="roundRect">
            <a:avLst/>
          </a:prstGeom>
          <a:solidFill>
            <a:srgbClr val="002060">
              <a:alpha val="32051"/>
            </a:srgb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Promote preventive care to lower long-term healthcare costs.</a:t>
            </a:r>
            <a:endParaRPr lang="en-TW" sz="1400" dirty="0">
              <a:solidFill>
                <a:schemeClr val="tx1"/>
              </a:solidFill>
              <a:latin typeface=""/>
            </a:endParaRPr>
          </a:p>
        </p:txBody>
      </p:sp>
      <p:sp>
        <p:nvSpPr>
          <p:cNvPr id="36" name="Rounded Rectangle 35">
            <a:extLst>
              <a:ext uri="{FF2B5EF4-FFF2-40B4-BE49-F238E27FC236}">
                <a16:creationId xmlns:a16="http://schemas.microsoft.com/office/drawing/2014/main" id="{C53DB3D2-AA03-90F7-DC5C-3BCDA8ED3F06}"/>
              </a:ext>
            </a:extLst>
          </p:cNvPr>
          <p:cNvSpPr/>
          <p:nvPr/>
        </p:nvSpPr>
        <p:spPr>
          <a:xfrm>
            <a:off x="6556276" y="1316608"/>
            <a:ext cx="2505600" cy="690779"/>
          </a:xfrm>
          <a:prstGeom prst="roundRect">
            <a:avLst/>
          </a:prstGeom>
          <a:solidFill>
            <a:srgbClr val="002060">
              <a:alpha val="32051"/>
            </a:srgb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Sustainable revenue from a SaaS subscription model.</a:t>
            </a:r>
            <a:endParaRPr lang="en-TW" sz="1400" dirty="0">
              <a:solidFill>
                <a:schemeClr val="tx1"/>
              </a:solidFill>
              <a:latin typeface=""/>
            </a:endParaRPr>
          </a:p>
        </p:txBody>
      </p:sp>
    </p:spTree>
    <p:extLst>
      <p:ext uri="{BB962C8B-B14F-4D97-AF65-F5344CB8AC3E}">
        <p14:creationId xmlns:p14="http://schemas.microsoft.com/office/powerpoint/2010/main" val="361324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30" name="Rounded Rectangle 29">
            <a:extLst>
              <a:ext uri="{FF2B5EF4-FFF2-40B4-BE49-F238E27FC236}">
                <a16:creationId xmlns:a16="http://schemas.microsoft.com/office/drawing/2014/main" id="{38E968C1-FA48-49EE-0826-42F0B41C1284}"/>
              </a:ext>
            </a:extLst>
          </p:cNvPr>
          <p:cNvSpPr/>
          <p:nvPr/>
        </p:nvSpPr>
        <p:spPr>
          <a:xfrm>
            <a:off x="4877843" y="1233321"/>
            <a:ext cx="3285695" cy="826526"/>
          </a:xfrm>
          <a:prstGeom prst="roundRect">
            <a:avLst/>
          </a:prstGeom>
          <a:solidFill>
            <a:schemeClr val="accent1">
              <a:alpha val="19000"/>
            </a:schemeClr>
          </a:solidFill>
          <a:ln>
            <a:solidFill>
              <a:schemeClr val="accent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88" name="Google Shape;2188;p4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We Selected This Initiative</a:t>
            </a:r>
            <a:r>
              <a:rPr lang="en-US" altLang="zh-TW" dirty="0"/>
              <a:t>?</a:t>
            </a:r>
            <a:endParaRPr dirty="0"/>
          </a:p>
        </p:txBody>
      </p:sp>
      <p:sp>
        <p:nvSpPr>
          <p:cNvPr id="2189" name="Google Shape;2189;p47"/>
          <p:cNvSpPr txBox="1"/>
          <p:nvPr/>
        </p:nvSpPr>
        <p:spPr>
          <a:xfrm>
            <a:off x="4953428" y="1447010"/>
            <a:ext cx="3497250" cy="365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a:solidFill>
                  <a:schemeClr val="dk1"/>
                </a:solidFill>
                <a:latin typeface="Krona One"/>
                <a:ea typeface="Krona One"/>
                <a:cs typeface="Krona One"/>
                <a:sym typeface="Krona One"/>
              </a:rPr>
              <a:t>Aligns with existing CGI expertise</a:t>
            </a:r>
            <a:endParaRPr sz="1800" dirty="0">
              <a:solidFill>
                <a:schemeClr val="dk1"/>
              </a:solidFill>
              <a:latin typeface="Krona One"/>
              <a:ea typeface="Krona One"/>
              <a:cs typeface="Krona One"/>
              <a:sym typeface="Krona One"/>
            </a:endParaRPr>
          </a:p>
        </p:txBody>
      </p:sp>
      <p:sp>
        <p:nvSpPr>
          <p:cNvPr id="2190" name="Google Shape;2190;p47"/>
          <p:cNvSpPr txBox="1"/>
          <p:nvPr/>
        </p:nvSpPr>
        <p:spPr>
          <a:xfrm>
            <a:off x="497445" y="1323980"/>
            <a:ext cx="3570186"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Open Sans"/>
                <a:ea typeface="Open Sans"/>
                <a:cs typeface="Open Sans"/>
                <a:sym typeface="Open Sans"/>
              </a:rPr>
              <a:t>It leverages our </a:t>
            </a:r>
            <a:r>
              <a:rPr lang="en-US" b="1" dirty="0">
                <a:solidFill>
                  <a:schemeClr val="dk1"/>
                </a:solidFill>
                <a:latin typeface="Open Sans"/>
                <a:ea typeface="Open Sans"/>
                <a:cs typeface="Open Sans"/>
                <a:sym typeface="Open Sans"/>
              </a:rPr>
              <a:t>current healthcare IT proficiency</a:t>
            </a:r>
            <a:r>
              <a:rPr lang="en-US" dirty="0">
                <a:solidFill>
                  <a:schemeClr val="dk1"/>
                </a:solidFill>
                <a:latin typeface="Open Sans"/>
                <a:ea typeface="Open Sans"/>
                <a:cs typeface="Open Sans"/>
                <a:sym typeface="Open Sans"/>
              </a:rPr>
              <a:t> and extends it into the consumer market.</a:t>
            </a:r>
          </a:p>
        </p:txBody>
      </p:sp>
      <p:sp>
        <p:nvSpPr>
          <p:cNvPr id="2191" name="Google Shape;2191;p47"/>
          <p:cNvSpPr txBox="1"/>
          <p:nvPr/>
        </p:nvSpPr>
        <p:spPr>
          <a:xfrm>
            <a:off x="3524697" y="7220177"/>
            <a:ext cx="17922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2020</a:t>
            </a:r>
            <a:endParaRPr sz="1800">
              <a:solidFill>
                <a:schemeClr val="dk1"/>
              </a:solidFill>
              <a:latin typeface="Krona One"/>
              <a:ea typeface="Krona One"/>
              <a:cs typeface="Krona One"/>
              <a:sym typeface="Krona One"/>
            </a:endParaRPr>
          </a:p>
        </p:txBody>
      </p:sp>
      <p:sp>
        <p:nvSpPr>
          <p:cNvPr id="2192" name="Google Shape;2192;p47"/>
          <p:cNvSpPr txBox="1"/>
          <p:nvPr/>
        </p:nvSpPr>
        <p:spPr>
          <a:xfrm>
            <a:off x="3525147" y="7436280"/>
            <a:ext cx="17913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Neptune is far away from us</a:t>
            </a:r>
            <a:endParaRPr>
              <a:solidFill>
                <a:schemeClr val="dk1"/>
              </a:solidFill>
              <a:latin typeface="Open Sans"/>
              <a:ea typeface="Open Sans"/>
              <a:cs typeface="Open Sans"/>
              <a:sym typeface="Open Sans"/>
            </a:endParaRPr>
          </a:p>
        </p:txBody>
      </p:sp>
      <p:sp>
        <p:nvSpPr>
          <p:cNvPr id="2193" name="Google Shape;2193;p47"/>
          <p:cNvSpPr txBox="1"/>
          <p:nvPr/>
        </p:nvSpPr>
        <p:spPr>
          <a:xfrm>
            <a:off x="5486847" y="7220177"/>
            <a:ext cx="17922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2021</a:t>
            </a:r>
            <a:endParaRPr sz="1800">
              <a:solidFill>
                <a:schemeClr val="dk1"/>
              </a:solidFill>
              <a:latin typeface="Krona One"/>
              <a:ea typeface="Krona One"/>
              <a:cs typeface="Krona One"/>
              <a:sym typeface="Krona One"/>
            </a:endParaRPr>
          </a:p>
        </p:txBody>
      </p:sp>
      <p:sp>
        <p:nvSpPr>
          <p:cNvPr id="2194" name="Google Shape;2194;p47"/>
          <p:cNvSpPr txBox="1"/>
          <p:nvPr/>
        </p:nvSpPr>
        <p:spPr>
          <a:xfrm>
            <a:off x="5487297" y="7436280"/>
            <a:ext cx="17913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Mars is full of iron oxide dust</a:t>
            </a:r>
            <a:endParaRPr>
              <a:solidFill>
                <a:schemeClr val="dk1"/>
              </a:solidFill>
              <a:latin typeface="Open Sans"/>
              <a:ea typeface="Open Sans"/>
              <a:cs typeface="Open Sans"/>
              <a:sym typeface="Open Sans"/>
            </a:endParaRPr>
          </a:p>
        </p:txBody>
      </p:sp>
      <p:sp>
        <p:nvSpPr>
          <p:cNvPr id="2195" name="Google Shape;2195;p47"/>
          <p:cNvSpPr txBox="1"/>
          <p:nvPr/>
        </p:nvSpPr>
        <p:spPr>
          <a:xfrm>
            <a:off x="7451799" y="7220177"/>
            <a:ext cx="17922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2022</a:t>
            </a:r>
            <a:endParaRPr sz="1800">
              <a:solidFill>
                <a:schemeClr val="dk1"/>
              </a:solidFill>
              <a:latin typeface="Krona One"/>
              <a:ea typeface="Krona One"/>
              <a:cs typeface="Krona One"/>
              <a:sym typeface="Krona One"/>
            </a:endParaRPr>
          </a:p>
        </p:txBody>
      </p:sp>
      <p:sp>
        <p:nvSpPr>
          <p:cNvPr id="2196" name="Google Shape;2196;p47"/>
          <p:cNvSpPr txBox="1"/>
          <p:nvPr/>
        </p:nvSpPr>
        <p:spPr>
          <a:xfrm>
            <a:off x="7452249" y="7436280"/>
            <a:ext cx="17913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Jupiter is the biggest planet</a:t>
            </a:r>
            <a:endParaRPr>
              <a:solidFill>
                <a:schemeClr val="dk1"/>
              </a:solidFill>
              <a:latin typeface="Open Sans"/>
              <a:ea typeface="Open Sans"/>
              <a:cs typeface="Open Sans"/>
              <a:sym typeface="Open Sans"/>
            </a:endParaRPr>
          </a:p>
        </p:txBody>
      </p:sp>
      <p:sp>
        <p:nvSpPr>
          <p:cNvPr id="2197" name="Google Shape;2197;p47"/>
          <p:cNvSpPr/>
          <p:nvPr/>
        </p:nvSpPr>
        <p:spPr>
          <a:xfrm>
            <a:off x="2001447" y="5740387"/>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3963597" y="5740387"/>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5925747" y="5740387"/>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7890699" y="5740387"/>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2" name="Google Shape;2202;p47"/>
          <p:cNvCxnSpPr>
            <a:stCxn id="2198" idx="4"/>
            <a:endCxn id="2191" idx="0"/>
          </p:cNvCxnSpPr>
          <p:nvPr/>
        </p:nvCxnSpPr>
        <p:spPr>
          <a:xfrm>
            <a:off x="4420797" y="6654787"/>
            <a:ext cx="0" cy="565500"/>
          </a:xfrm>
          <a:prstGeom prst="straightConnector1">
            <a:avLst/>
          </a:prstGeom>
          <a:noFill/>
          <a:ln w="19050" cap="flat" cmpd="sng">
            <a:solidFill>
              <a:schemeClr val="dk1"/>
            </a:solidFill>
            <a:prstDash val="solid"/>
            <a:round/>
            <a:headEnd type="none" w="med" len="med"/>
            <a:tailEnd type="oval" w="med" len="med"/>
          </a:ln>
        </p:spPr>
      </p:cxnSp>
      <p:cxnSp>
        <p:nvCxnSpPr>
          <p:cNvPr id="2203" name="Google Shape;2203;p47"/>
          <p:cNvCxnSpPr>
            <a:stCxn id="2199" idx="4"/>
            <a:endCxn id="2193" idx="0"/>
          </p:cNvCxnSpPr>
          <p:nvPr/>
        </p:nvCxnSpPr>
        <p:spPr>
          <a:xfrm>
            <a:off x="6382947" y="6654787"/>
            <a:ext cx="0" cy="565500"/>
          </a:xfrm>
          <a:prstGeom prst="straightConnector1">
            <a:avLst/>
          </a:prstGeom>
          <a:noFill/>
          <a:ln w="19050" cap="flat" cmpd="sng">
            <a:solidFill>
              <a:schemeClr val="dk1"/>
            </a:solidFill>
            <a:prstDash val="solid"/>
            <a:round/>
            <a:headEnd type="none" w="med" len="med"/>
            <a:tailEnd type="oval" w="med" len="med"/>
          </a:ln>
        </p:spPr>
      </p:cxnSp>
      <p:cxnSp>
        <p:nvCxnSpPr>
          <p:cNvPr id="2204" name="Google Shape;2204;p47"/>
          <p:cNvCxnSpPr>
            <a:stCxn id="2200" idx="4"/>
            <a:endCxn id="2195" idx="0"/>
          </p:cNvCxnSpPr>
          <p:nvPr/>
        </p:nvCxnSpPr>
        <p:spPr>
          <a:xfrm>
            <a:off x="8347899" y="6654787"/>
            <a:ext cx="0" cy="565500"/>
          </a:xfrm>
          <a:prstGeom prst="straightConnector1">
            <a:avLst/>
          </a:prstGeom>
          <a:noFill/>
          <a:ln w="19050" cap="flat" cmpd="sng">
            <a:solidFill>
              <a:schemeClr val="dk1"/>
            </a:solidFill>
            <a:prstDash val="solid"/>
            <a:round/>
            <a:headEnd type="none" w="med" len="med"/>
            <a:tailEnd type="oval" w="med" len="med"/>
          </a:ln>
        </p:spPr>
      </p:cxnSp>
      <p:cxnSp>
        <p:nvCxnSpPr>
          <p:cNvPr id="2205" name="Google Shape;2205;p47"/>
          <p:cNvCxnSpPr>
            <a:stCxn id="2197" idx="6"/>
            <a:endCxn id="2198" idx="2"/>
          </p:cNvCxnSpPr>
          <p:nvPr/>
        </p:nvCxnSpPr>
        <p:spPr>
          <a:xfrm>
            <a:off x="2915847" y="6197587"/>
            <a:ext cx="1047900" cy="0"/>
          </a:xfrm>
          <a:prstGeom prst="straightConnector1">
            <a:avLst/>
          </a:prstGeom>
          <a:noFill/>
          <a:ln w="19050" cap="flat" cmpd="sng">
            <a:solidFill>
              <a:schemeClr val="dk1"/>
            </a:solidFill>
            <a:prstDash val="solid"/>
            <a:round/>
            <a:headEnd type="none" w="med" len="med"/>
            <a:tailEnd type="none" w="med" len="med"/>
          </a:ln>
        </p:spPr>
      </p:cxnSp>
      <p:cxnSp>
        <p:nvCxnSpPr>
          <p:cNvPr id="2206" name="Google Shape;2206;p47"/>
          <p:cNvCxnSpPr>
            <a:stCxn id="2198" idx="6"/>
            <a:endCxn id="2199" idx="2"/>
          </p:cNvCxnSpPr>
          <p:nvPr/>
        </p:nvCxnSpPr>
        <p:spPr>
          <a:xfrm>
            <a:off x="4877997" y="6197587"/>
            <a:ext cx="1047900" cy="0"/>
          </a:xfrm>
          <a:prstGeom prst="straightConnector1">
            <a:avLst/>
          </a:prstGeom>
          <a:noFill/>
          <a:ln w="19050" cap="flat" cmpd="sng">
            <a:solidFill>
              <a:schemeClr val="dk1"/>
            </a:solidFill>
            <a:prstDash val="solid"/>
            <a:round/>
            <a:headEnd type="none" w="med" len="med"/>
            <a:tailEnd type="none" w="med" len="med"/>
          </a:ln>
        </p:spPr>
      </p:cxnSp>
      <p:cxnSp>
        <p:nvCxnSpPr>
          <p:cNvPr id="2207" name="Google Shape;2207;p47"/>
          <p:cNvCxnSpPr>
            <a:stCxn id="2199" idx="6"/>
            <a:endCxn id="2200" idx="2"/>
          </p:cNvCxnSpPr>
          <p:nvPr/>
        </p:nvCxnSpPr>
        <p:spPr>
          <a:xfrm>
            <a:off x="6840147" y="6197587"/>
            <a:ext cx="1050600" cy="0"/>
          </a:xfrm>
          <a:prstGeom prst="straightConnector1">
            <a:avLst/>
          </a:prstGeom>
          <a:noFill/>
          <a:ln w="19050" cap="flat" cmpd="sng">
            <a:solidFill>
              <a:schemeClr val="dk1"/>
            </a:solidFill>
            <a:prstDash val="solid"/>
            <a:round/>
            <a:headEnd type="none" w="med" len="med"/>
            <a:tailEnd type="none" w="med" len="med"/>
          </a:ln>
        </p:spPr>
      </p:cxnSp>
      <p:grpSp>
        <p:nvGrpSpPr>
          <p:cNvPr id="2208" name="Google Shape;2208;p47"/>
          <p:cNvGrpSpPr/>
          <p:nvPr/>
        </p:nvGrpSpPr>
        <p:grpSpPr>
          <a:xfrm>
            <a:off x="4258204" y="6014711"/>
            <a:ext cx="325185" cy="365753"/>
            <a:chOff x="1014025" y="2763125"/>
            <a:chExt cx="284750" cy="322875"/>
          </a:xfrm>
        </p:grpSpPr>
        <p:sp>
          <p:nvSpPr>
            <p:cNvPr id="2209" name="Google Shape;2209;p47"/>
            <p:cNvSpPr/>
            <p:nvPr/>
          </p:nvSpPr>
          <p:spPr>
            <a:xfrm>
              <a:off x="1161325" y="2788100"/>
              <a:ext cx="111825" cy="112475"/>
            </a:xfrm>
            <a:custGeom>
              <a:avLst/>
              <a:gdLst/>
              <a:ahLst/>
              <a:cxnLst/>
              <a:rect l="l" t="t" r="r" b="b"/>
              <a:pathLst>
                <a:path w="4473" h="4499" extrusionOk="0">
                  <a:moveTo>
                    <a:pt x="185" y="1"/>
                  </a:moveTo>
                  <a:lnTo>
                    <a:pt x="106" y="27"/>
                  </a:lnTo>
                  <a:lnTo>
                    <a:pt x="53" y="53"/>
                  </a:lnTo>
                  <a:lnTo>
                    <a:pt x="27" y="132"/>
                  </a:lnTo>
                  <a:lnTo>
                    <a:pt x="1" y="211"/>
                  </a:lnTo>
                  <a:lnTo>
                    <a:pt x="27" y="264"/>
                  </a:lnTo>
                  <a:lnTo>
                    <a:pt x="53" y="343"/>
                  </a:lnTo>
                  <a:lnTo>
                    <a:pt x="106" y="369"/>
                  </a:lnTo>
                  <a:lnTo>
                    <a:pt x="185" y="395"/>
                  </a:lnTo>
                  <a:lnTo>
                    <a:pt x="606" y="395"/>
                  </a:lnTo>
                  <a:lnTo>
                    <a:pt x="974" y="474"/>
                  </a:lnTo>
                  <a:lnTo>
                    <a:pt x="1342" y="553"/>
                  </a:lnTo>
                  <a:lnTo>
                    <a:pt x="1710" y="684"/>
                  </a:lnTo>
                  <a:lnTo>
                    <a:pt x="2052" y="842"/>
                  </a:lnTo>
                  <a:lnTo>
                    <a:pt x="2368" y="1053"/>
                  </a:lnTo>
                  <a:lnTo>
                    <a:pt x="2684" y="1289"/>
                  </a:lnTo>
                  <a:lnTo>
                    <a:pt x="2947" y="1552"/>
                  </a:lnTo>
                  <a:lnTo>
                    <a:pt x="3210" y="1842"/>
                  </a:lnTo>
                  <a:lnTo>
                    <a:pt x="3446" y="2157"/>
                  </a:lnTo>
                  <a:lnTo>
                    <a:pt x="3657" y="2473"/>
                  </a:lnTo>
                  <a:lnTo>
                    <a:pt x="3815" y="2815"/>
                  </a:lnTo>
                  <a:lnTo>
                    <a:pt x="3946" y="3183"/>
                  </a:lnTo>
                  <a:lnTo>
                    <a:pt x="4025" y="3551"/>
                  </a:lnTo>
                  <a:lnTo>
                    <a:pt x="4078" y="3920"/>
                  </a:lnTo>
                  <a:lnTo>
                    <a:pt x="4104" y="4314"/>
                  </a:lnTo>
                  <a:lnTo>
                    <a:pt x="4130" y="4393"/>
                  </a:lnTo>
                  <a:lnTo>
                    <a:pt x="4156" y="4446"/>
                  </a:lnTo>
                  <a:lnTo>
                    <a:pt x="4209" y="4498"/>
                  </a:lnTo>
                  <a:lnTo>
                    <a:pt x="4367" y="4498"/>
                  </a:lnTo>
                  <a:lnTo>
                    <a:pt x="4419" y="4446"/>
                  </a:lnTo>
                  <a:lnTo>
                    <a:pt x="4472" y="4393"/>
                  </a:lnTo>
                  <a:lnTo>
                    <a:pt x="4472" y="4314"/>
                  </a:lnTo>
                  <a:lnTo>
                    <a:pt x="4472" y="3893"/>
                  </a:lnTo>
                  <a:lnTo>
                    <a:pt x="4393" y="3473"/>
                  </a:lnTo>
                  <a:lnTo>
                    <a:pt x="4288" y="3078"/>
                  </a:lnTo>
                  <a:lnTo>
                    <a:pt x="4156" y="2683"/>
                  </a:lnTo>
                  <a:lnTo>
                    <a:pt x="3972" y="2289"/>
                  </a:lnTo>
                  <a:lnTo>
                    <a:pt x="3762" y="1947"/>
                  </a:lnTo>
                  <a:lnTo>
                    <a:pt x="3525" y="1605"/>
                  </a:lnTo>
                  <a:lnTo>
                    <a:pt x="3236" y="1289"/>
                  </a:lnTo>
                  <a:lnTo>
                    <a:pt x="2920" y="1000"/>
                  </a:lnTo>
                  <a:lnTo>
                    <a:pt x="2578" y="737"/>
                  </a:lnTo>
                  <a:lnTo>
                    <a:pt x="2210" y="527"/>
                  </a:lnTo>
                  <a:lnTo>
                    <a:pt x="1842" y="343"/>
                  </a:lnTo>
                  <a:lnTo>
                    <a:pt x="1447" y="185"/>
                  </a:lnTo>
                  <a:lnTo>
                    <a:pt x="1053" y="106"/>
                  </a:lnTo>
                  <a:lnTo>
                    <a:pt x="632" y="27"/>
                  </a:lnTo>
                  <a:lnTo>
                    <a:pt x="2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1014025" y="2963025"/>
              <a:ext cx="138125" cy="122975"/>
            </a:xfrm>
            <a:custGeom>
              <a:avLst/>
              <a:gdLst/>
              <a:ahLst/>
              <a:cxnLst/>
              <a:rect l="l" t="t" r="r" b="b"/>
              <a:pathLst>
                <a:path w="5525" h="4919" extrusionOk="0">
                  <a:moveTo>
                    <a:pt x="5077" y="395"/>
                  </a:moveTo>
                  <a:lnTo>
                    <a:pt x="5130" y="421"/>
                  </a:lnTo>
                  <a:lnTo>
                    <a:pt x="5130" y="447"/>
                  </a:lnTo>
                  <a:lnTo>
                    <a:pt x="5156" y="500"/>
                  </a:lnTo>
                  <a:lnTo>
                    <a:pt x="5156" y="710"/>
                  </a:lnTo>
                  <a:lnTo>
                    <a:pt x="5130" y="763"/>
                  </a:lnTo>
                  <a:lnTo>
                    <a:pt x="5130" y="789"/>
                  </a:lnTo>
                  <a:lnTo>
                    <a:pt x="5077" y="815"/>
                  </a:lnTo>
                  <a:lnTo>
                    <a:pt x="448" y="815"/>
                  </a:lnTo>
                  <a:lnTo>
                    <a:pt x="422" y="789"/>
                  </a:lnTo>
                  <a:lnTo>
                    <a:pt x="395" y="763"/>
                  </a:lnTo>
                  <a:lnTo>
                    <a:pt x="395" y="710"/>
                  </a:lnTo>
                  <a:lnTo>
                    <a:pt x="395" y="500"/>
                  </a:lnTo>
                  <a:lnTo>
                    <a:pt x="395" y="447"/>
                  </a:lnTo>
                  <a:lnTo>
                    <a:pt x="422" y="421"/>
                  </a:lnTo>
                  <a:lnTo>
                    <a:pt x="448" y="395"/>
                  </a:lnTo>
                  <a:close/>
                  <a:moveTo>
                    <a:pt x="2763" y="1999"/>
                  </a:moveTo>
                  <a:lnTo>
                    <a:pt x="2868" y="2025"/>
                  </a:lnTo>
                  <a:lnTo>
                    <a:pt x="2973" y="2078"/>
                  </a:lnTo>
                  <a:lnTo>
                    <a:pt x="3026" y="2157"/>
                  </a:lnTo>
                  <a:lnTo>
                    <a:pt x="3052" y="2288"/>
                  </a:lnTo>
                  <a:lnTo>
                    <a:pt x="3026" y="2394"/>
                  </a:lnTo>
                  <a:lnTo>
                    <a:pt x="2973" y="2472"/>
                  </a:lnTo>
                  <a:lnTo>
                    <a:pt x="2868" y="2551"/>
                  </a:lnTo>
                  <a:lnTo>
                    <a:pt x="2763" y="2578"/>
                  </a:lnTo>
                  <a:lnTo>
                    <a:pt x="2657" y="2551"/>
                  </a:lnTo>
                  <a:lnTo>
                    <a:pt x="2579" y="2472"/>
                  </a:lnTo>
                  <a:lnTo>
                    <a:pt x="2500" y="2394"/>
                  </a:lnTo>
                  <a:lnTo>
                    <a:pt x="2473" y="2288"/>
                  </a:lnTo>
                  <a:lnTo>
                    <a:pt x="2500" y="2157"/>
                  </a:lnTo>
                  <a:lnTo>
                    <a:pt x="2579" y="2078"/>
                  </a:lnTo>
                  <a:lnTo>
                    <a:pt x="2657" y="2025"/>
                  </a:lnTo>
                  <a:lnTo>
                    <a:pt x="2763" y="1999"/>
                  </a:lnTo>
                  <a:close/>
                  <a:moveTo>
                    <a:pt x="501" y="0"/>
                  </a:moveTo>
                  <a:lnTo>
                    <a:pt x="395" y="26"/>
                  </a:lnTo>
                  <a:lnTo>
                    <a:pt x="317" y="53"/>
                  </a:lnTo>
                  <a:lnTo>
                    <a:pt x="211" y="79"/>
                  </a:lnTo>
                  <a:lnTo>
                    <a:pt x="159" y="158"/>
                  </a:lnTo>
                  <a:lnTo>
                    <a:pt x="80" y="210"/>
                  </a:lnTo>
                  <a:lnTo>
                    <a:pt x="54" y="316"/>
                  </a:lnTo>
                  <a:lnTo>
                    <a:pt x="27" y="395"/>
                  </a:lnTo>
                  <a:lnTo>
                    <a:pt x="1" y="500"/>
                  </a:lnTo>
                  <a:lnTo>
                    <a:pt x="1" y="710"/>
                  </a:lnTo>
                  <a:lnTo>
                    <a:pt x="27" y="815"/>
                  </a:lnTo>
                  <a:lnTo>
                    <a:pt x="54" y="921"/>
                  </a:lnTo>
                  <a:lnTo>
                    <a:pt x="80" y="1000"/>
                  </a:lnTo>
                  <a:lnTo>
                    <a:pt x="159" y="1052"/>
                  </a:lnTo>
                  <a:lnTo>
                    <a:pt x="211" y="1131"/>
                  </a:lnTo>
                  <a:lnTo>
                    <a:pt x="317" y="1157"/>
                  </a:lnTo>
                  <a:lnTo>
                    <a:pt x="395" y="1210"/>
                  </a:lnTo>
                  <a:lnTo>
                    <a:pt x="658" y="1210"/>
                  </a:lnTo>
                  <a:lnTo>
                    <a:pt x="658" y="2078"/>
                  </a:lnTo>
                  <a:lnTo>
                    <a:pt x="185" y="2078"/>
                  </a:lnTo>
                  <a:lnTo>
                    <a:pt x="106" y="2104"/>
                  </a:lnTo>
                  <a:lnTo>
                    <a:pt x="54" y="2157"/>
                  </a:lnTo>
                  <a:lnTo>
                    <a:pt x="1" y="2209"/>
                  </a:lnTo>
                  <a:lnTo>
                    <a:pt x="1" y="2288"/>
                  </a:lnTo>
                  <a:lnTo>
                    <a:pt x="1" y="2341"/>
                  </a:lnTo>
                  <a:lnTo>
                    <a:pt x="54" y="2420"/>
                  </a:lnTo>
                  <a:lnTo>
                    <a:pt x="106" y="2446"/>
                  </a:lnTo>
                  <a:lnTo>
                    <a:pt x="185" y="2472"/>
                  </a:lnTo>
                  <a:lnTo>
                    <a:pt x="658" y="2472"/>
                  </a:lnTo>
                  <a:lnTo>
                    <a:pt x="658" y="4471"/>
                  </a:lnTo>
                  <a:lnTo>
                    <a:pt x="658" y="4577"/>
                  </a:lnTo>
                  <a:lnTo>
                    <a:pt x="685" y="4656"/>
                  </a:lnTo>
                  <a:lnTo>
                    <a:pt x="737" y="4734"/>
                  </a:lnTo>
                  <a:lnTo>
                    <a:pt x="790" y="4787"/>
                  </a:lnTo>
                  <a:lnTo>
                    <a:pt x="843" y="4840"/>
                  </a:lnTo>
                  <a:lnTo>
                    <a:pt x="921" y="4892"/>
                  </a:lnTo>
                  <a:lnTo>
                    <a:pt x="1000" y="4919"/>
                  </a:lnTo>
                  <a:lnTo>
                    <a:pt x="4525" y="4919"/>
                  </a:lnTo>
                  <a:lnTo>
                    <a:pt x="4604" y="4892"/>
                  </a:lnTo>
                  <a:lnTo>
                    <a:pt x="4683" y="4840"/>
                  </a:lnTo>
                  <a:lnTo>
                    <a:pt x="4762" y="4787"/>
                  </a:lnTo>
                  <a:lnTo>
                    <a:pt x="4814" y="4734"/>
                  </a:lnTo>
                  <a:lnTo>
                    <a:pt x="4841" y="4656"/>
                  </a:lnTo>
                  <a:lnTo>
                    <a:pt x="4867" y="4577"/>
                  </a:lnTo>
                  <a:lnTo>
                    <a:pt x="4893" y="4471"/>
                  </a:lnTo>
                  <a:lnTo>
                    <a:pt x="4893" y="3183"/>
                  </a:lnTo>
                  <a:lnTo>
                    <a:pt x="4867" y="3104"/>
                  </a:lnTo>
                  <a:lnTo>
                    <a:pt x="4841" y="3051"/>
                  </a:lnTo>
                  <a:lnTo>
                    <a:pt x="4762" y="2999"/>
                  </a:lnTo>
                  <a:lnTo>
                    <a:pt x="4630" y="2999"/>
                  </a:lnTo>
                  <a:lnTo>
                    <a:pt x="4578" y="3051"/>
                  </a:lnTo>
                  <a:lnTo>
                    <a:pt x="4525" y="3104"/>
                  </a:lnTo>
                  <a:lnTo>
                    <a:pt x="4499" y="3183"/>
                  </a:lnTo>
                  <a:lnTo>
                    <a:pt x="4499" y="4471"/>
                  </a:lnTo>
                  <a:lnTo>
                    <a:pt x="4499" y="4524"/>
                  </a:lnTo>
                  <a:lnTo>
                    <a:pt x="4446" y="4550"/>
                  </a:lnTo>
                  <a:lnTo>
                    <a:pt x="1106" y="4550"/>
                  </a:lnTo>
                  <a:lnTo>
                    <a:pt x="1053" y="4524"/>
                  </a:lnTo>
                  <a:lnTo>
                    <a:pt x="1027" y="4471"/>
                  </a:lnTo>
                  <a:lnTo>
                    <a:pt x="1027" y="2472"/>
                  </a:lnTo>
                  <a:lnTo>
                    <a:pt x="2131" y="2472"/>
                  </a:lnTo>
                  <a:lnTo>
                    <a:pt x="2158" y="2578"/>
                  </a:lnTo>
                  <a:lnTo>
                    <a:pt x="2210" y="2657"/>
                  </a:lnTo>
                  <a:lnTo>
                    <a:pt x="2289" y="2736"/>
                  </a:lnTo>
                  <a:lnTo>
                    <a:pt x="2368" y="2814"/>
                  </a:lnTo>
                  <a:lnTo>
                    <a:pt x="2447" y="2867"/>
                  </a:lnTo>
                  <a:lnTo>
                    <a:pt x="2552" y="2920"/>
                  </a:lnTo>
                  <a:lnTo>
                    <a:pt x="2657" y="2946"/>
                  </a:lnTo>
                  <a:lnTo>
                    <a:pt x="2763" y="2946"/>
                  </a:lnTo>
                  <a:lnTo>
                    <a:pt x="2894" y="2920"/>
                  </a:lnTo>
                  <a:lnTo>
                    <a:pt x="3026" y="2893"/>
                  </a:lnTo>
                  <a:lnTo>
                    <a:pt x="3131" y="2841"/>
                  </a:lnTo>
                  <a:lnTo>
                    <a:pt x="3236" y="2762"/>
                  </a:lnTo>
                  <a:lnTo>
                    <a:pt x="3315" y="2657"/>
                  </a:lnTo>
                  <a:lnTo>
                    <a:pt x="3394" y="2551"/>
                  </a:lnTo>
                  <a:lnTo>
                    <a:pt x="3420" y="2420"/>
                  </a:lnTo>
                  <a:lnTo>
                    <a:pt x="3447" y="2288"/>
                  </a:lnTo>
                  <a:lnTo>
                    <a:pt x="3420" y="2157"/>
                  </a:lnTo>
                  <a:lnTo>
                    <a:pt x="3394" y="2025"/>
                  </a:lnTo>
                  <a:lnTo>
                    <a:pt x="3315" y="1920"/>
                  </a:lnTo>
                  <a:lnTo>
                    <a:pt x="3236" y="1815"/>
                  </a:lnTo>
                  <a:lnTo>
                    <a:pt x="3131" y="1736"/>
                  </a:lnTo>
                  <a:lnTo>
                    <a:pt x="3026" y="1657"/>
                  </a:lnTo>
                  <a:lnTo>
                    <a:pt x="2894" y="1631"/>
                  </a:lnTo>
                  <a:lnTo>
                    <a:pt x="2763" y="1604"/>
                  </a:lnTo>
                  <a:lnTo>
                    <a:pt x="2657" y="1631"/>
                  </a:lnTo>
                  <a:lnTo>
                    <a:pt x="2552" y="1657"/>
                  </a:lnTo>
                  <a:lnTo>
                    <a:pt x="2447" y="1683"/>
                  </a:lnTo>
                  <a:lnTo>
                    <a:pt x="2368" y="1736"/>
                  </a:lnTo>
                  <a:lnTo>
                    <a:pt x="2289" y="1815"/>
                  </a:lnTo>
                  <a:lnTo>
                    <a:pt x="2210" y="1894"/>
                  </a:lnTo>
                  <a:lnTo>
                    <a:pt x="2158" y="1999"/>
                  </a:lnTo>
                  <a:lnTo>
                    <a:pt x="2131" y="2078"/>
                  </a:lnTo>
                  <a:lnTo>
                    <a:pt x="1027" y="2078"/>
                  </a:lnTo>
                  <a:lnTo>
                    <a:pt x="1027" y="1210"/>
                  </a:lnTo>
                  <a:lnTo>
                    <a:pt x="4499" y="1210"/>
                  </a:lnTo>
                  <a:lnTo>
                    <a:pt x="4499" y="2288"/>
                  </a:lnTo>
                  <a:lnTo>
                    <a:pt x="4525" y="2367"/>
                  </a:lnTo>
                  <a:lnTo>
                    <a:pt x="4578" y="2420"/>
                  </a:lnTo>
                  <a:lnTo>
                    <a:pt x="4630" y="2472"/>
                  </a:lnTo>
                  <a:lnTo>
                    <a:pt x="4709" y="2499"/>
                  </a:lnTo>
                  <a:lnTo>
                    <a:pt x="4762" y="2472"/>
                  </a:lnTo>
                  <a:lnTo>
                    <a:pt x="4841" y="2420"/>
                  </a:lnTo>
                  <a:lnTo>
                    <a:pt x="4867" y="2367"/>
                  </a:lnTo>
                  <a:lnTo>
                    <a:pt x="4893" y="2288"/>
                  </a:lnTo>
                  <a:lnTo>
                    <a:pt x="4893" y="1210"/>
                  </a:lnTo>
                  <a:lnTo>
                    <a:pt x="5130" y="1210"/>
                  </a:lnTo>
                  <a:lnTo>
                    <a:pt x="5235" y="1157"/>
                  </a:lnTo>
                  <a:lnTo>
                    <a:pt x="5314" y="1131"/>
                  </a:lnTo>
                  <a:lnTo>
                    <a:pt x="5393" y="1052"/>
                  </a:lnTo>
                  <a:lnTo>
                    <a:pt x="5446" y="1000"/>
                  </a:lnTo>
                  <a:lnTo>
                    <a:pt x="5498" y="921"/>
                  </a:lnTo>
                  <a:lnTo>
                    <a:pt x="5524" y="815"/>
                  </a:lnTo>
                  <a:lnTo>
                    <a:pt x="5524" y="710"/>
                  </a:lnTo>
                  <a:lnTo>
                    <a:pt x="5524" y="500"/>
                  </a:lnTo>
                  <a:lnTo>
                    <a:pt x="5524" y="395"/>
                  </a:lnTo>
                  <a:lnTo>
                    <a:pt x="5498" y="316"/>
                  </a:lnTo>
                  <a:lnTo>
                    <a:pt x="5446" y="210"/>
                  </a:lnTo>
                  <a:lnTo>
                    <a:pt x="5393" y="158"/>
                  </a:lnTo>
                  <a:lnTo>
                    <a:pt x="5314" y="79"/>
                  </a:lnTo>
                  <a:lnTo>
                    <a:pt x="5235" y="53"/>
                  </a:lnTo>
                  <a:lnTo>
                    <a:pt x="5130" y="26"/>
                  </a:lnTo>
                  <a:lnTo>
                    <a:pt x="50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1035075" y="2763125"/>
              <a:ext cx="263700" cy="322875"/>
            </a:xfrm>
            <a:custGeom>
              <a:avLst/>
              <a:gdLst/>
              <a:ahLst/>
              <a:cxnLst/>
              <a:rect l="l" t="t" r="r" b="b"/>
              <a:pathLst>
                <a:path w="10548" h="12915" extrusionOk="0">
                  <a:moveTo>
                    <a:pt x="10153" y="6865"/>
                  </a:moveTo>
                  <a:lnTo>
                    <a:pt x="10153" y="7891"/>
                  </a:lnTo>
                  <a:lnTo>
                    <a:pt x="6603" y="7891"/>
                  </a:lnTo>
                  <a:lnTo>
                    <a:pt x="6603" y="6865"/>
                  </a:lnTo>
                  <a:close/>
                  <a:moveTo>
                    <a:pt x="10153" y="8259"/>
                  </a:moveTo>
                  <a:lnTo>
                    <a:pt x="10153" y="8811"/>
                  </a:lnTo>
                  <a:lnTo>
                    <a:pt x="6603" y="8811"/>
                  </a:lnTo>
                  <a:lnTo>
                    <a:pt x="6603" y="8259"/>
                  </a:lnTo>
                  <a:close/>
                  <a:moveTo>
                    <a:pt x="10153" y="9180"/>
                  </a:moveTo>
                  <a:lnTo>
                    <a:pt x="10153" y="9811"/>
                  </a:lnTo>
                  <a:lnTo>
                    <a:pt x="10153" y="9864"/>
                  </a:lnTo>
                  <a:lnTo>
                    <a:pt x="10101" y="9942"/>
                  </a:lnTo>
                  <a:lnTo>
                    <a:pt x="9996" y="10021"/>
                  </a:lnTo>
                  <a:lnTo>
                    <a:pt x="9838" y="10127"/>
                  </a:lnTo>
                  <a:lnTo>
                    <a:pt x="9496" y="10337"/>
                  </a:lnTo>
                  <a:lnTo>
                    <a:pt x="9049" y="10495"/>
                  </a:lnTo>
                  <a:lnTo>
                    <a:pt x="8891" y="10574"/>
                  </a:lnTo>
                  <a:lnTo>
                    <a:pt x="8786" y="10679"/>
                  </a:lnTo>
                  <a:lnTo>
                    <a:pt x="8707" y="10810"/>
                  </a:lnTo>
                  <a:lnTo>
                    <a:pt x="8680" y="10968"/>
                  </a:lnTo>
                  <a:lnTo>
                    <a:pt x="8680" y="12336"/>
                  </a:lnTo>
                  <a:lnTo>
                    <a:pt x="8680" y="12415"/>
                  </a:lnTo>
                  <a:lnTo>
                    <a:pt x="8628" y="12467"/>
                  </a:lnTo>
                  <a:lnTo>
                    <a:pt x="8575" y="12520"/>
                  </a:lnTo>
                  <a:lnTo>
                    <a:pt x="8496" y="12546"/>
                  </a:lnTo>
                  <a:lnTo>
                    <a:pt x="8260" y="12546"/>
                  </a:lnTo>
                  <a:lnTo>
                    <a:pt x="8181" y="12520"/>
                  </a:lnTo>
                  <a:lnTo>
                    <a:pt x="8128" y="12467"/>
                  </a:lnTo>
                  <a:lnTo>
                    <a:pt x="8102" y="12415"/>
                  </a:lnTo>
                  <a:lnTo>
                    <a:pt x="8075" y="12336"/>
                  </a:lnTo>
                  <a:lnTo>
                    <a:pt x="8075" y="10968"/>
                  </a:lnTo>
                  <a:lnTo>
                    <a:pt x="8049" y="10810"/>
                  </a:lnTo>
                  <a:lnTo>
                    <a:pt x="7970" y="10679"/>
                  </a:lnTo>
                  <a:lnTo>
                    <a:pt x="7865" y="10574"/>
                  </a:lnTo>
                  <a:lnTo>
                    <a:pt x="7707" y="10495"/>
                  </a:lnTo>
                  <a:lnTo>
                    <a:pt x="7286" y="10337"/>
                  </a:lnTo>
                  <a:lnTo>
                    <a:pt x="6918" y="10127"/>
                  </a:lnTo>
                  <a:lnTo>
                    <a:pt x="6760" y="10021"/>
                  </a:lnTo>
                  <a:lnTo>
                    <a:pt x="6681" y="9942"/>
                  </a:lnTo>
                  <a:lnTo>
                    <a:pt x="6629" y="9864"/>
                  </a:lnTo>
                  <a:lnTo>
                    <a:pt x="6603" y="9811"/>
                  </a:lnTo>
                  <a:lnTo>
                    <a:pt x="6603" y="9180"/>
                  </a:lnTo>
                  <a:close/>
                  <a:moveTo>
                    <a:pt x="5235" y="0"/>
                  </a:moveTo>
                  <a:lnTo>
                    <a:pt x="4709" y="26"/>
                  </a:lnTo>
                  <a:lnTo>
                    <a:pt x="4209" y="105"/>
                  </a:lnTo>
                  <a:lnTo>
                    <a:pt x="3709" y="237"/>
                  </a:lnTo>
                  <a:lnTo>
                    <a:pt x="3236" y="395"/>
                  </a:lnTo>
                  <a:lnTo>
                    <a:pt x="2789" y="631"/>
                  </a:lnTo>
                  <a:lnTo>
                    <a:pt x="2342" y="894"/>
                  </a:lnTo>
                  <a:lnTo>
                    <a:pt x="1921" y="1184"/>
                  </a:lnTo>
                  <a:lnTo>
                    <a:pt x="1552" y="1552"/>
                  </a:lnTo>
                  <a:lnTo>
                    <a:pt x="1342" y="1762"/>
                  </a:lnTo>
                  <a:lnTo>
                    <a:pt x="1158" y="1973"/>
                  </a:lnTo>
                  <a:lnTo>
                    <a:pt x="1132" y="2052"/>
                  </a:lnTo>
                  <a:lnTo>
                    <a:pt x="1105" y="2104"/>
                  </a:lnTo>
                  <a:lnTo>
                    <a:pt x="1132" y="2183"/>
                  </a:lnTo>
                  <a:lnTo>
                    <a:pt x="1184" y="2236"/>
                  </a:lnTo>
                  <a:lnTo>
                    <a:pt x="1263" y="2288"/>
                  </a:lnTo>
                  <a:lnTo>
                    <a:pt x="1316" y="2288"/>
                  </a:lnTo>
                  <a:lnTo>
                    <a:pt x="1395" y="2262"/>
                  </a:lnTo>
                  <a:lnTo>
                    <a:pt x="1447" y="2210"/>
                  </a:lnTo>
                  <a:lnTo>
                    <a:pt x="1815" y="1815"/>
                  </a:lnTo>
                  <a:lnTo>
                    <a:pt x="2157" y="1499"/>
                  </a:lnTo>
                  <a:lnTo>
                    <a:pt x="2552" y="1210"/>
                  </a:lnTo>
                  <a:lnTo>
                    <a:pt x="2946" y="947"/>
                  </a:lnTo>
                  <a:lnTo>
                    <a:pt x="3394" y="763"/>
                  </a:lnTo>
                  <a:lnTo>
                    <a:pt x="3814" y="605"/>
                  </a:lnTo>
                  <a:lnTo>
                    <a:pt x="4288" y="474"/>
                  </a:lnTo>
                  <a:lnTo>
                    <a:pt x="4761" y="395"/>
                  </a:lnTo>
                  <a:lnTo>
                    <a:pt x="5235" y="368"/>
                  </a:lnTo>
                  <a:lnTo>
                    <a:pt x="5261" y="368"/>
                  </a:lnTo>
                  <a:lnTo>
                    <a:pt x="5761" y="395"/>
                  </a:lnTo>
                  <a:lnTo>
                    <a:pt x="6208" y="474"/>
                  </a:lnTo>
                  <a:lnTo>
                    <a:pt x="6681" y="579"/>
                  </a:lnTo>
                  <a:lnTo>
                    <a:pt x="7129" y="737"/>
                  </a:lnTo>
                  <a:lnTo>
                    <a:pt x="7549" y="947"/>
                  </a:lnTo>
                  <a:lnTo>
                    <a:pt x="7944" y="1184"/>
                  </a:lnTo>
                  <a:lnTo>
                    <a:pt x="8338" y="1473"/>
                  </a:lnTo>
                  <a:lnTo>
                    <a:pt x="8680" y="1789"/>
                  </a:lnTo>
                  <a:lnTo>
                    <a:pt x="9022" y="2157"/>
                  </a:lnTo>
                  <a:lnTo>
                    <a:pt x="9312" y="2551"/>
                  </a:lnTo>
                  <a:lnTo>
                    <a:pt x="9575" y="2972"/>
                  </a:lnTo>
                  <a:lnTo>
                    <a:pt x="9785" y="3419"/>
                  </a:lnTo>
                  <a:lnTo>
                    <a:pt x="9943" y="3867"/>
                  </a:lnTo>
                  <a:lnTo>
                    <a:pt x="10074" y="4340"/>
                  </a:lnTo>
                  <a:lnTo>
                    <a:pt x="10127" y="4813"/>
                  </a:lnTo>
                  <a:lnTo>
                    <a:pt x="10153" y="5313"/>
                  </a:lnTo>
                  <a:lnTo>
                    <a:pt x="10153" y="6497"/>
                  </a:lnTo>
                  <a:lnTo>
                    <a:pt x="7602" y="6497"/>
                  </a:lnTo>
                  <a:lnTo>
                    <a:pt x="7602" y="5418"/>
                  </a:lnTo>
                  <a:lnTo>
                    <a:pt x="7602" y="5208"/>
                  </a:lnTo>
                  <a:lnTo>
                    <a:pt x="7576" y="4971"/>
                  </a:lnTo>
                  <a:lnTo>
                    <a:pt x="7497" y="4761"/>
                  </a:lnTo>
                  <a:lnTo>
                    <a:pt x="7444" y="4524"/>
                  </a:lnTo>
                  <a:lnTo>
                    <a:pt x="7339" y="4340"/>
                  </a:lnTo>
                  <a:lnTo>
                    <a:pt x="7207" y="4130"/>
                  </a:lnTo>
                  <a:lnTo>
                    <a:pt x="7076" y="3945"/>
                  </a:lnTo>
                  <a:lnTo>
                    <a:pt x="6918" y="3788"/>
                  </a:lnTo>
                  <a:lnTo>
                    <a:pt x="6866" y="3735"/>
                  </a:lnTo>
                  <a:lnTo>
                    <a:pt x="6787" y="3709"/>
                  </a:lnTo>
                  <a:lnTo>
                    <a:pt x="6708" y="3735"/>
                  </a:lnTo>
                  <a:lnTo>
                    <a:pt x="6655" y="3788"/>
                  </a:lnTo>
                  <a:lnTo>
                    <a:pt x="6603" y="3840"/>
                  </a:lnTo>
                  <a:lnTo>
                    <a:pt x="6603" y="3919"/>
                  </a:lnTo>
                  <a:lnTo>
                    <a:pt x="6603" y="3972"/>
                  </a:lnTo>
                  <a:lnTo>
                    <a:pt x="6655" y="4051"/>
                  </a:lnTo>
                  <a:lnTo>
                    <a:pt x="6787" y="4182"/>
                  </a:lnTo>
                  <a:lnTo>
                    <a:pt x="6892" y="4340"/>
                  </a:lnTo>
                  <a:lnTo>
                    <a:pt x="6997" y="4498"/>
                  </a:lnTo>
                  <a:lnTo>
                    <a:pt x="7076" y="4682"/>
                  </a:lnTo>
                  <a:lnTo>
                    <a:pt x="7155" y="4866"/>
                  </a:lnTo>
                  <a:lnTo>
                    <a:pt x="7181" y="5050"/>
                  </a:lnTo>
                  <a:lnTo>
                    <a:pt x="7207" y="5234"/>
                  </a:lnTo>
                  <a:lnTo>
                    <a:pt x="7234" y="5418"/>
                  </a:lnTo>
                  <a:lnTo>
                    <a:pt x="7234" y="6497"/>
                  </a:lnTo>
                  <a:lnTo>
                    <a:pt x="6603" y="6497"/>
                  </a:lnTo>
                  <a:lnTo>
                    <a:pt x="6603" y="5418"/>
                  </a:lnTo>
                  <a:lnTo>
                    <a:pt x="6576" y="5155"/>
                  </a:lnTo>
                  <a:lnTo>
                    <a:pt x="6497" y="4919"/>
                  </a:lnTo>
                  <a:lnTo>
                    <a:pt x="6366" y="4682"/>
                  </a:lnTo>
                  <a:lnTo>
                    <a:pt x="6208" y="4498"/>
                  </a:lnTo>
                  <a:lnTo>
                    <a:pt x="5998" y="4314"/>
                  </a:lnTo>
                  <a:lnTo>
                    <a:pt x="5787" y="4208"/>
                  </a:lnTo>
                  <a:lnTo>
                    <a:pt x="5550" y="4130"/>
                  </a:lnTo>
                  <a:lnTo>
                    <a:pt x="5287" y="4103"/>
                  </a:lnTo>
                  <a:lnTo>
                    <a:pt x="5024" y="4130"/>
                  </a:lnTo>
                  <a:lnTo>
                    <a:pt x="4788" y="4208"/>
                  </a:lnTo>
                  <a:lnTo>
                    <a:pt x="4551" y="4314"/>
                  </a:lnTo>
                  <a:lnTo>
                    <a:pt x="4340" y="4498"/>
                  </a:lnTo>
                  <a:lnTo>
                    <a:pt x="4183" y="4682"/>
                  </a:lnTo>
                  <a:lnTo>
                    <a:pt x="4051" y="4919"/>
                  </a:lnTo>
                  <a:lnTo>
                    <a:pt x="3972" y="5182"/>
                  </a:lnTo>
                  <a:lnTo>
                    <a:pt x="3946" y="5445"/>
                  </a:lnTo>
                  <a:lnTo>
                    <a:pt x="3946" y="6707"/>
                  </a:lnTo>
                  <a:lnTo>
                    <a:pt x="3946" y="6786"/>
                  </a:lnTo>
                  <a:lnTo>
                    <a:pt x="3920" y="6891"/>
                  </a:lnTo>
                  <a:lnTo>
                    <a:pt x="3867" y="6970"/>
                  </a:lnTo>
                  <a:lnTo>
                    <a:pt x="3814" y="7023"/>
                  </a:lnTo>
                  <a:lnTo>
                    <a:pt x="3736" y="7102"/>
                  </a:lnTo>
                  <a:lnTo>
                    <a:pt x="3657" y="7128"/>
                  </a:lnTo>
                  <a:lnTo>
                    <a:pt x="3578" y="7154"/>
                  </a:lnTo>
                  <a:lnTo>
                    <a:pt x="3473" y="7181"/>
                  </a:lnTo>
                  <a:lnTo>
                    <a:pt x="3394" y="7154"/>
                  </a:lnTo>
                  <a:lnTo>
                    <a:pt x="3288" y="7128"/>
                  </a:lnTo>
                  <a:lnTo>
                    <a:pt x="3209" y="7102"/>
                  </a:lnTo>
                  <a:lnTo>
                    <a:pt x="3157" y="7023"/>
                  </a:lnTo>
                  <a:lnTo>
                    <a:pt x="3078" y="6970"/>
                  </a:lnTo>
                  <a:lnTo>
                    <a:pt x="3052" y="6891"/>
                  </a:lnTo>
                  <a:lnTo>
                    <a:pt x="3025" y="6786"/>
                  </a:lnTo>
                  <a:lnTo>
                    <a:pt x="2999" y="6707"/>
                  </a:lnTo>
                  <a:lnTo>
                    <a:pt x="2999" y="5918"/>
                  </a:lnTo>
                  <a:lnTo>
                    <a:pt x="2999" y="5760"/>
                  </a:lnTo>
                  <a:lnTo>
                    <a:pt x="2946" y="5603"/>
                  </a:lnTo>
                  <a:lnTo>
                    <a:pt x="2868" y="5445"/>
                  </a:lnTo>
                  <a:lnTo>
                    <a:pt x="2762" y="5340"/>
                  </a:lnTo>
                  <a:lnTo>
                    <a:pt x="2631" y="5234"/>
                  </a:lnTo>
                  <a:lnTo>
                    <a:pt x="2499" y="5155"/>
                  </a:lnTo>
                  <a:lnTo>
                    <a:pt x="2342" y="5103"/>
                  </a:lnTo>
                  <a:lnTo>
                    <a:pt x="2157" y="5076"/>
                  </a:lnTo>
                  <a:lnTo>
                    <a:pt x="2000" y="5103"/>
                  </a:lnTo>
                  <a:lnTo>
                    <a:pt x="1842" y="5155"/>
                  </a:lnTo>
                  <a:lnTo>
                    <a:pt x="1684" y="5234"/>
                  </a:lnTo>
                  <a:lnTo>
                    <a:pt x="1552" y="5340"/>
                  </a:lnTo>
                  <a:lnTo>
                    <a:pt x="1447" y="5445"/>
                  </a:lnTo>
                  <a:lnTo>
                    <a:pt x="1395" y="5603"/>
                  </a:lnTo>
                  <a:lnTo>
                    <a:pt x="1342" y="5760"/>
                  </a:lnTo>
                  <a:lnTo>
                    <a:pt x="1316" y="5918"/>
                  </a:lnTo>
                  <a:lnTo>
                    <a:pt x="1316" y="6286"/>
                  </a:lnTo>
                  <a:lnTo>
                    <a:pt x="1316" y="6392"/>
                  </a:lnTo>
                  <a:lnTo>
                    <a:pt x="1289" y="6471"/>
                  </a:lnTo>
                  <a:lnTo>
                    <a:pt x="1237" y="6549"/>
                  </a:lnTo>
                  <a:lnTo>
                    <a:pt x="1184" y="6628"/>
                  </a:lnTo>
                  <a:lnTo>
                    <a:pt x="1105" y="6681"/>
                  </a:lnTo>
                  <a:lnTo>
                    <a:pt x="1026" y="6734"/>
                  </a:lnTo>
                  <a:lnTo>
                    <a:pt x="947" y="6760"/>
                  </a:lnTo>
                  <a:lnTo>
                    <a:pt x="763" y="6760"/>
                  </a:lnTo>
                  <a:lnTo>
                    <a:pt x="658" y="6734"/>
                  </a:lnTo>
                  <a:lnTo>
                    <a:pt x="579" y="6681"/>
                  </a:lnTo>
                  <a:lnTo>
                    <a:pt x="527" y="6628"/>
                  </a:lnTo>
                  <a:lnTo>
                    <a:pt x="448" y="6549"/>
                  </a:lnTo>
                  <a:lnTo>
                    <a:pt x="421" y="6471"/>
                  </a:lnTo>
                  <a:lnTo>
                    <a:pt x="395" y="6392"/>
                  </a:lnTo>
                  <a:lnTo>
                    <a:pt x="369" y="6286"/>
                  </a:lnTo>
                  <a:lnTo>
                    <a:pt x="369" y="5261"/>
                  </a:lnTo>
                  <a:lnTo>
                    <a:pt x="395" y="4945"/>
                  </a:lnTo>
                  <a:lnTo>
                    <a:pt x="421" y="4656"/>
                  </a:lnTo>
                  <a:lnTo>
                    <a:pt x="474" y="4340"/>
                  </a:lnTo>
                  <a:lnTo>
                    <a:pt x="527" y="4024"/>
                  </a:lnTo>
                  <a:lnTo>
                    <a:pt x="632" y="3735"/>
                  </a:lnTo>
                  <a:lnTo>
                    <a:pt x="737" y="3446"/>
                  </a:lnTo>
                  <a:lnTo>
                    <a:pt x="869" y="3156"/>
                  </a:lnTo>
                  <a:lnTo>
                    <a:pt x="1000" y="2893"/>
                  </a:lnTo>
                  <a:lnTo>
                    <a:pt x="1026" y="2814"/>
                  </a:lnTo>
                  <a:lnTo>
                    <a:pt x="1026" y="2736"/>
                  </a:lnTo>
                  <a:lnTo>
                    <a:pt x="974" y="2683"/>
                  </a:lnTo>
                  <a:lnTo>
                    <a:pt x="921" y="2630"/>
                  </a:lnTo>
                  <a:lnTo>
                    <a:pt x="869" y="2604"/>
                  </a:lnTo>
                  <a:lnTo>
                    <a:pt x="790" y="2604"/>
                  </a:lnTo>
                  <a:lnTo>
                    <a:pt x="711" y="2630"/>
                  </a:lnTo>
                  <a:lnTo>
                    <a:pt x="658" y="2709"/>
                  </a:lnTo>
                  <a:lnTo>
                    <a:pt x="527" y="2999"/>
                  </a:lnTo>
                  <a:lnTo>
                    <a:pt x="369" y="3314"/>
                  </a:lnTo>
                  <a:lnTo>
                    <a:pt x="264" y="3630"/>
                  </a:lnTo>
                  <a:lnTo>
                    <a:pt x="185" y="3945"/>
                  </a:lnTo>
                  <a:lnTo>
                    <a:pt x="106" y="4261"/>
                  </a:lnTo>
                  <a:lnTo>
                    <a:pt x="53" y="4603"/>
                  </a:lnTo>
                  <a:lnTo>
                    <a:pt x="1" y="4945"/>
                  </a:lnTo>
                  <a:lnTo>
                    <a:pt x="1" y="5261"/>
                  </a:lnTo>
                  <a:lnTo>
                    <a:pt x="1" y="6286"/>
                  </a:lnTo>
                  <a:lnTo>
                    <a:pt x="27" y="6471"/>
                  </a:lnTo>
                  <a:lnTo>
                    <a:pt x="79" y="6628"/>
                  </a:lnTo>
                  <a:lnTo>
                    <a:pt x="158" y="6760"/>
                  </a:lnTo>
                  <a:lnTo>
                    <a:pt x="237" y="6891"/>
                  </a:lnTo>
                  <a:lnTo>
                    <a:pt x="369" y="6997"/>
                  </a:lnTo>
                  <a:lnTo>
                    <a:pt x="527" y="7075"/>
                  </a:lnTo>
                  <a:lnTo>
                    <a:pt x="684" y="7128"/>
                  </a:lnTo>
                  <a:lnTo>
                    <a:pt x="1026" y="7128"/>
                  </a:lnTo>
                  <a:lnTo>
                    <a:pt x="1184" y="7075"/>
                  </a:lnTo>
                  <a:lnTo>
                    <a:pt x="1316" y="6997"/>
                  </a:lnTo>
                  <a:lnTo>
                    <a:pt x="1447" y="6891"/>
                  </a:lnTo>
                  <a:lnTo>
                    <a:pt x="1552" y="6760"/>
                  </a:lnTo>
                  <a:lnTo>
                    <a:pt x="1631" y="6628"/>
                  </a:lnTo>
                  <a:lnTo>
                    <a:pt x="1684" y="6471"/>
                  </a:lnTo>
                  <a:lnTo>
                    <a:pt x="1684" y="6286"/>
                  </a:lnTo>
                  <a:lnTo>
                    <a:pt x="1684" y="5918"/>
                  </a:lnTo>
                  <a:lnTo>
                    <a:pt x="1710" y="5839"/>
                  </a:lnTo>
                  <a:lnTo>
                    <a:pt x="1737" y="5734"/>
                  </a:lnTo>
                  <a:lnTo>
                    <a:pt x="1763" y="5655"/>
                  </a:lnTo>
                  <a:lnTo>
                    <a:pt x="1842" y="5603"/>
                  </a:lnTo>
                  <a:lnTo>
                    <a:pt x="1894" y="5550"/>
                  </a:lnTo>
                  <a:lnTo>
                    <a:pt x="1973" y="5497"/>
                  </a:lnTo>
                  <a:lnTo>
                    <a:pt x="2078" y="5471"/>
                  </a:lnTo>
                  <a:lnTo>
                    <a:pt x="2263" y="5471"/>
                  </a:lnTo>
                  <a:lnTo>
                    <a:pt x="2342" y="5497"/>
                  </a:lnTo>
                  <a:lnTo>
                    <a:pt x="2420" y="5550"/>
                  </a:lnTo>
                  <a:lnTo>
                    <a:pt x="2499" y="5603"/>
                  </a:lnTo>
                  <a:lnTo>
                    <a:pt x="2552" y="5655"/>
                  </a:lnTo>
                  <a:lnTo>
                    <a:pt x="2605" y="5734"/>
                  </a:lnTo>
                  <a:lnTo>
                    <a:pt x="2631" y="5839"/>
                  </a:lnTo>
                  <a:lnTo>
                    <a:pt x="2631" y="5918"/>
                  </a:lnTo>
                  <a:lnTo>
                    <a:pt x="2631" y="6707"/>
                  </a:lnTo>
                  <a:lnTo>
                    <a:pt x="2657" y="6865"/>
                  </a:lnTo>
                  <a:lnTo>
                    <a:pt x="2683" y="7023"/>
                  </a:lnTo>
                  <a:lnTo>
                    <a:pt x="2762" y="7181"/>
                  </a:lnTo>
                  <a:lnTo>
                    <a:pt x="2868" y="7312"/>
                  </a:lnTo>
                  <a:lnTo>
                    <a:pt x="2999" y="7391"/>
                  </a:lnTo>
                  <a:lnTo>
                    <a:pt x="3157" y="7470"/>
                  </a:lnTo>
                  <a:lnTo>
                    <a:pt x="3315" y="7523"/>
                  </a:lnTo>
                  <a:lnTo>
                    <a:pt x="3473" y="7549"/>
                  </a:lnTo>
                  <a:lnTo>
                    <a:pt x="3657" y="7523"/>
                  </a:lnTo>
                  <a:lnTo>
                    <a:pt x="3814" y="7470"/>
                  </a:lnTo>
                  <a:lnTo>
                    <a:pt x="3946" y="7391"/>
                  </a:lnTo>
                  <a:lnTo>
                    <a:pt x="4077" y="7312"/>
                  </a:lnTo>
                  <a:lnTo>
                    <a:pt x="4183" y="7181"/>
                  </a:lnTo>
                  <a:lnTo>
                    <a:pt x="4262" y="7023"/>
                  </a:lnTo>
                  <a:lnTo>
                    <a:pt x="4314" y="6865"/>
                  </a:lnTo>
                  <a:lnTo>
                    <a:pt x="4314" y="6707"/>
                  </a:lnTo>
                  <a:lnTo>
                    <a:pt x="4314" y="5445"/>
                  </a:lnTo>
                  <a:lnTo>
                    <a:pt x="4340" y="5261"/>
                  </a:lnTo>
                  <a:lnTo>
                    <a:pt x="4393" y="5076"/>
                  </a:lnTo>
                  <a:lnTo>
                    <a:pt x="4498" y="4919"/>
                  </a:lnTo>
                  <a:lnTo>
                    <a:pt x="4604" y="4761"/>
                  </a:lnTo>
                  <a:lnTo>
                    <a:pt x="4761" y="4629"/>
                  </a:lnTo>
                  <a:lnTo>
                    <a:pt x="4919" y="4550"/>
                  </a:lnTo>
                  <a:lnTo>
                    <a:pt x="5103" y="4498"/>
                  </a:lnTo>
                  <a:lnTo>
                    <a:pt x="5287" y="4472"/>
                  </a:lnTo>
                  <a:lnTo>
                    <a:pt x="5472" y="4498"/>
                  </a:lnTo>
                  <a:lnTo>
                    <a:pt x="5629" y="4550"/>
                  </a:lnTo>
                  <a:lnTo>
                    <a:pt x="5787" y="4629"/>
                  </a:lnTo>
                  <a:lnTo>
                    <a:pt x="5945" y="4761"/>
                  </a:lnTo>
                  <a:lnTo>
                    <a:pt x="6050" y="4892"/>
                  </a:lnTo>
                  <a:lnTo>
                    <a:pt x="6155" y="5076"/>
                  </a:lnTo>
                  <a:lnTo>
                    <a:pt x="6208" y="5234"/>
                  </a:lnTo>
                  <a:lnTo>
                    <a:pt x="6208" y="5418"/>
                  </a:lnTo>
                  <a:lnTo>
                    <a:pt x="6208" y="9811"/>
                  </a:lnTo>
                  <a:lnTo>
                    <a:pt x="6261" y="9969"/>
                  </a:lnTo>
                  <a:lnTo>
                    <a:pt x="6339" y="10153"/>
                  </a:lnTo>
                  <a:lnTo>
                    <a:pt x="6497" y="10311"/>
                  </a:lnTo>
                  <a:lnTo>
                    <a:pt x="6708" y="10468"/>
                  </a:lnTo>
                  <a:lnTo>
                    <a:pt x="6892" y="10574"/>
                  </a:lnTo>
                  <a:lnTo>
                    <a:pt x="7129" y="10679"/>
                  </a:lnTo>
                  <a:lnTo>
                    <a:pt x="7602" y="10863"/>
                  </a:lnTo>
                  <a:lnTo>
                    <a:pt x="7681" y="10916"/>
                  </a:lnTo>
                  <a:lnTo>
                    <a:pt x="7707" y="10968"/>
                  </a:lnTo>
                  <a:lnTo>
                    <a:pt x="7707" y="12336"/>
                  </a:lnTo>
                  <a:lnTo>
                    <a:pt x="7707" y="12467"/>
                  </a:lnTo>
                  <a:lnTo>
                    <a:pt x="7734" y="12573"/>
                  </a:lnTo>
                  <a:lnTo>
                    <a:pt x="7786" y="12652"/>
                  </a:lnTo>
                  <a:lnTo>
                    <a:pt x="7865" y="12757"/>
                  </a:lnTo>
                  <a:lnTo>
                    <a:pt x="7944" y="12809"/>
                  </a:lnTo>
                  <a:lnTo>
                    <a:pt x="8049" y="12862"/>
                  </a:lnTo>
                  <a:lnTo>
                    <a:pt x="8154" y="12915"/>
                  </a:lnTo>
                  <a:lnTo>
                    <a:pt x="8601" y="12915"/>
                  </a:lnTo>
                  <a:lnTo>
                    <a:pt x="8707" y="12862"/>
                  </a:lnTo>
                  <a:lnTo>
                    <a:pt x="8812" y="12809"/>
                  </a:lnTo>
                  <a:lnTo>
                    <a:pt x="8891" y="12757"/>
                  </a:lnTo>
                  <a:lnTo>
                    <a:pt x="8970" y="12652"/>
                  </a:lnTo>
                  <a:lnTo>
                    <a:pt x="9022" y="12573"/>
                  </a:lnTo>
                  <a:lnTo>
                    <a:pt x="9049" y="12467"/>
                  </a:lnTo>
                  <a:lnTo>
                    <a:pt x="9075" y="12336"/>
                  </a:lnTo>
                  <a:lnTo>
                    <a:pt x="9075" y="10968"/>
                  </a:lnTo>
                  <a:lnTo>
                    <a:pt x="9101" y="10916"/>
                  </a:lnTo>
                  <a:lnTo>
                    <a:pt x="9154" y="10863"/>
                  </a:lnTo>
                  <a:lnTo>
                    <a:pt x="9654" y="10679"/>
                  </a:lnTo>
                  <a:lnTo>
                    <a:pt x="9864" y="10574"/>
                  </a:lnTo>
                  <a:lnTo>
                    <a:pt x="10048" y="10468"/>
                  </a:lnTo>
                  <a:lnTo>
                    <a:pt x="10259" y="10311"/>
                  </a:lnTo>
                  <a:lnTo>
                    <a:pt x="10416" y="10153"/>
                  </a:lnTo>
                  <a:lnTo>
                    <a:pt x="10522" y="9969"/>
                  </a:lnTo>
                  <a:lnTo>
                    <a:pt x="10548" y="9811"/>
                  </a:lnTo>
                  <a:lnTo>
                    <a:pt x="10548" y="5313"/>
                  </a:lnTo>
                  <a:lnTo>
                    <a:pt x="10522" y="4787"/>
                  </a:lnTo>
                  <a:lnTo>
                    <a:pt x="10443" y="4261"/>
                  </a:lnTo>
                  <a:lnTo>
                    <a:pt x="10311" y="3735"/>
                  </a:lnTo>
                  <a:lnTo>
                    <a:pt x="10127" y="3235"/>
                  </a:lnTo>
                  <a:lnTo>
                    <a:pt x="9890" y="2762"/>
                  </a:lnTo>
                  <a:lnTo>
                    <a:pt x="9627" y="2341"/>
                  </a:lnTo>
                  <a:lnTo>
                    <a:pt x="9312" y="1920"/>
                  </a:lnTo>
                  <a:lnTo>
                    <a:pt x="8970" y="1526"/>
                  </a:lnTo>
                  <a:lnTo>
                    <a:pt x="8575" y="1184"/>
                  </a:lnTo>
                  <a:lnTo>
                    <a:pt x="8154" y="868"/>
                  </a:lnTo>
                  <a:lnTo>
                    <a:pt x="7707" y="605"/>
                  </a:lnTo>
                  <a:lnTo>
                    <a:pt x="7234" y="395"/>
                  </a:lnTo>
                  <a:lnTo>
                    <a:pt x="6760" y="211"/>
                  </a:lnTo>
                  <a:lnTo>
                    <a:pt x="6261" y="105"/>
                  </a:lnTo>
                  <a:lnTo>
                    <a:pt x="5761" y="26"/>
                  </a:lnTo>
                  <a:lnTo>
                    <a:pt x="5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47"/>
          <p:cNvGrpSpPr/>
          <p:nvPr/>
        </p:nvGrpSpPr>
        <p:grpSpPr>
          <a:xfrm>
            <a:off x="2274285" y="6050451"/>
            <a:ext cx="368723" cy="294273"/>
            <a:chOff x="1751825" y="2794675"/>
            <a:chExt cx="322875" cy="259775"/>
          </a:xfrm>
        </p:grpSpPr>
        <p:sp>
          <p:nvSpPr>
            <p:cNvPr id="2213" name="Google Shape;2213;p47"/>
            <p:cNvSpPr/>
            <p:nvPr/>
          </p:nvSpPr>
          <p:spPr>
            <a:xfrm>
              <a:off x="1751825" y="2794675"/>
              <a:ext cx="322875" cy="259775"/>
            </a:xfrm>
            <a:custGeom>
              <a:avLst/>
              <a:gdLst/>
              <a:ahLst/>
              <a:cxnLst/>
              <a:rect l="l" t="t" r="r" b="b"/>
              <a:pathLst>
                <a:path w="12915" h="10391" extrusionOk="0">
                  <a:moveTo>
                    <a:pt x="6444" y="369"/>
                  </a:moveTo>
                  <a:lnTo>
                    <a:pt x="6550" y="395"/>
                  </a:lnTo>
                  <a:lnTo>
                    <a:pt x="6655" y="474"/>
                  </a:lnTo>
                  <a:lnTo>
                    <a:pt x="6707" y="553"/>
                  </a:lnTo>
                  <a:lnTo>
                    <a:pt x="6734" y="658"/>
                  </a:lnTo>
                  <a:lnTo>
                    <a:pt x="6707" y="790"/>
                  </a:lnTo>
                  <a:lnTo>
                    <a:pt x="6655" y="869"/>
                  </a:lnTo>
                  <a:lnTo>
                    <a:pt x="6550" y="948"/>
                  </a:lnTo>
                  <a:lnTo>
                    <a:pt x="6444" y="974"/>
                  </a:lnTo>
                  <a:lnTo>
                    <a:pt x="6339" y="948"/>
                  </a:lnTo>
                  <a:lnTo>
                    <a:pt x="6234" y="869"/>
                  </a:lnTo>
                  <a:lnTo>
                    <a:pt x="6181" y="790"/>
                  </a:lnTo>
                  <a:lnTo>
                    <a:pt x="6155" y="658"/>
                  </a:lnTo>
                  <a:lnTo>
                    <a:pt x="6181" y="553"/>
                  </a:lnTo>
                  <a:lnTo>
                    <a:pt x="6234" y="474"/>
                  </a:lnTo>
                  <a:lnTo>
                    <a:pt x="6339" y="395"/>
                  </a:lnTo>
                  <a:lnTo>
                    <a:pt x="6444" y="369"/>
                  </a:lnTo>
                  <a:close/>
                  <a:moveTo>
                    <a:pt x="7049" y="1000"/>
                  </a:moveTo>
                  <a:lnTo>
                    <a:pt x="9285" y="2447"/>
                  </a:lnTo>
                  <a:lnTo>
                    <a:pt x="3604" y="2447"/>
                  </a:lnTo>
                  <a:lnTo>
                    <a:pt x="5866" y="1000"/>
                  </a:lnTo>
                  <a:lnTo>
                    <a:pt x="5971" y="1132"/>
                  </a:lnTo>
                  <a:lnTo>
                    <a:pt x="6102" y="1237"/>
                  </a:lnTo>
                  <a:lnTo>
                    <a:pt x="6260" y="1316"/>
                  </a:lnTo>
                  <a:lnTo>
                    <a:pt x="6444" y="1342"/>
                  </a:lnTo>
                  <a:lnTo>
                    <a:pt x="6629" y="1316"/>
                  </a:lnTo>
                  <a:lnTo>
                    <a:pt x="6786" y="1237"/>
                  </a:lnTo>
                  <a:lnTo>
                    <a:pt x="6944" y="1132"/>
                  </a:lnTo>
                  <a:lnTo>
                    <a:pt x="7049" y="1000"/>
                  </a:lnTo>
                  <a:close/>
                  <a:moveTo>
                    <a:pt x="6313" y="1"/>
                  </a:moveTo>
                  <a:lnTo>
                    <a:pt x="6208" y="53"/>
                  </a:lnTo>
                  <a:lnTo>
                    <a:pt x="6102" y="106"/>
                  </a:lnTo>
                  <a:lnTo>
                    <a:pt x="5997" y="158"/>
                  </a:lnTo>
                  <a:lnTo>
                    <a:pt x="5918" y="264"/>
                  </a:lnTo>
                  <a:lnTo>
                    <a:pt x="5866" y="343"/>
                  </a:lnTo>
                  <a:lnTo>
                    <a:pt x="5813" y="474"/>
                  </a:lnTo>
                  <a:lnTo>
                    <a:pt x="5787" y="579"/>
                  </a:lnTo>
                  <a:lnTo>
                    <a:pt x="2920" y="2447"/>
                  </a:lnTo>
                  <a:lnTo>
                    <a:pt x="342" y="2447"/>
                  </a:lnTo>
                  <a:lnTo>
                    <a:pt x="263" y="2473"/>
                  </a:lnTo>
                  <a:lnTo>
                    <a:pt x="184" y="2526"/>
                  </a:lnTo>
                  <a:lnTo>
                    <a:pt x="105" y="2578"/>
                  </a:lnTo>
                  <a:lnTo>
                    <a:pt x="53" y="2631"/>
                  </a:lnTo>
                  <a:lnTo>
                    <a:pt x="27" y="2710"/>
                  </a:lnTo>
                  <a:lnTo>
                    <a:pt x="0" y="2789"/>
                  </a:lnTo>
                  <a:lnTo>
                    <a:pt x="0" y="2894"/>
                  </a:lnTo>
                  <a:lnTo>
                    <a:pt x="0" y="3604"/>
                  </a:lnTo>
                  <a:lnTo>
                    <a:pt x="0" y="3683"/>
                  </a:lnTo>
                  <a:lnTo>
                    <a:pt x="53" y="3736"/>
                  </a:lnTo>
                  <a:lnTo>
                    <a:pt x="105" y="3788"/>
                  </a:lnTo>
                  <a:lnTo>
                    <a:pt x="263" y="3788"/>
                  </a:lnTo>
                  <a:lnTo>
                    <a:pt x="316" y="3736"/>
                  </a:lnTo>
                  <a:lnTo>
                    <a:pt x="342" y="3683"/>
                  </a:lnTo>
                  <a:lnTo>
                    <a:pt x="369" y="3604"/>
                  </a:lnTo>
                  <a:lnTo>
                    <a:pt x="369" y="2894"/>
                  </a:lnTo>
                  <a:lnTo>
                    <a:pt x="395" y="2841"/>
                  </a:lnTo>
                  <a:lnTo>
                    <a:pt x="421" y="2815"/>
                  </a:lnTo>
                  <a:lnTo>
                    <a:pt x="12468" y="2815"/>
                  </a:lnTo>
                  <a:lnTo>
                    <a:pt x="12520" y="2841"/>
                  </a:lnTo>
                  <a:lnTo>
                    <a:pt x="12520" y="2894"/>
                  </a:lnTo>
                  <a:lnTo>
                    <a:pt x="12520" y="9943"/>
                  </a:lnTo>
                  <a:lnTo>
                    <a:pt x="12520" y="9996"/>
                  </a:lnTo>
                  <a:lnTo>
                    <a:pt x="12468" y="10022"/>
                  </a:lnTo>
                  <a:lnTo>
                    <a:pt x="9390" y="10022"/>
                  </a:lnTo>
                  <a:lnTo>
                    <a:pt x="9311" y="10074"/>
                  </a:lnTo>
                  <a:lnTo>
                    <a:pt x="9285" y="10127"/>
                  </a:lnTo>
                  <a:lnTo>
                    <a:pt x="9259" y="10206"/>
                  </a:lnTo>
                  <a:lnTo>
                    <a:pt x="9285" y="10285"/>
                  </a:lnTo>
                  <a:lnTo>
                    <a:pt x="9311" y="10337"/>
                  </a:lnTo>
                  <a:lnTo>
                    <a:pt x="9390" y="10390"/>
                  </a:lnTo>
                  <a:lnTo>
                    <a:pt x="12547" y="10390"/>
                  </a:lnTo>
                  <a:lnTo>
                    <a:pt x="12625" y="10364"/>
                  </a:lnTo>
                  <a:lnTo>
                    <a:pt x="12704" y="10311"/>
                  </a:lnTo>
                  <a:lnTo>
                    <a:pt x="12783" y="10259"/>
                  </a:lnTo>
                  <a:lnTo>
                    <a:pt x="12836" y="10206"/>
                  </a:lnTo>
                  <a:lnTo>
                    <a:pt x="12862" y="10127"/>
                  </a:lnTo>
                  <a:lnTo>
                    <a:pt x="12888" y="10048"/>
                  </a:lnTo>
                  <a:lnTo>
                    <a:pt x="12915" y="9943"/>
                  </a:lnTo>
                  <a:lnTo>
                    <a:pt x="12915" y="2894"/>
                  </a:lnTo>
                  <a:lnTo>
                    <a:pt x="12888" y="2789"/>
                  </a:lnTo>
                  <a:lnTo>
                    <a:pt x="12862" y="2710"/>
                  </a:lnTo>
                  <a:lnTo>
                    <a:pt x="12836" y="2631"/>
                  </a:lnTo>
                  <a:lnTo>
                    <a:pt x="12783" y="2578"/>
                  </a:lnTo>
                  <a:lnTo>
                    <a:pt x="12704" y="2526"/>
                  </a:lnTo>
                  <a:lnTo>
                    <a:pt x="12625" y="2473"/>
                  </a:lnTo>
                  <a:lnTo>
                    <a:pt x="12547" y="2447"/>
                  </a:lnTo>
                  <a:lnTo>
                    <a:pt x="9969" y="2447"/>
                  </a:lnTo>
                  <a:lnTo>
                    <a:pt x="7128" y="579"/>
                  </a:lnTo>
                  <a:lnTo>
                    <a:pt x="7102" y="474"/>
                  </a:lnTo>
                  <a:lnTo>
                    <a:pt x="7049" y="343"/>
                  </a:lnTo>
                  <a:lnTo>
                    <a:pt x="6970" y="264"/>
                  </a:lnTo>
                  <a:lnTo>
                    <a:pt x="6892" y="158"/>
                  </a:lnTo>
                  <a:lnTo>
                    <a:pt x="6786" y="106"/>
                  </a:lnTo>
                  <a:lnTo>
                    <a:pt x="6681" y="53"/>
                  </a:lnTo>
                  <a:lnTo>
                    <a:pt x="6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1751825" y="2901850"/>
              <a:ext cx="218975" cy="152600"/>
            </a:xfrm>
            <a:custGeom>
              <a:avLst/>
              <a:gdLst/>
              <a:ahLst/>
              <a:cxnLst/>
              <a:rect l="l" t="t" r="r" b="b"/>
              <a:pathLst>
                <a:path w="8759" h="6104" extrusionOk="0">
                  <a:moveTo>
                    <a:pt x="184" y="1"/>
                  </a:moveTo>
                  <a:lnTo>
                    <a:pt x="105" y="27"/>
                  </a:lnTo>
                  <a:lnTo>
                    <a:pt x="53" y="80"/>
                  </a:lnTo>
                  <a:lnTo>
                    <a:pt x="0" y="132"/>
                  </a:lnTo>
                  <a:lnTo>
                    <a:pt x="0" y="211"/>
                  </a:lnTo>
                  <a:lnTo>
                    <a:pt x="0" y="5656"/>
                  </a:lnTo>
                  <a:lnTo>
                    <a:pt x="0" y="5761"/>
                  </a:lnTo>
                  <a:lnTo>
                    <a:pt x="27" y="5840"/>
                  </a:lnTo>
                  <a:lnTo>
                    <a:pt x="53" y="5919"/>
                  </a:lnTo>
                  <a:lnTo>
                    <a:pt x="105" y="5972"/>
                  </a:lnTo>
                  <a:lnTo>
                    <a:pt x="184" y="6024"/>
                  </a:lnTo>
                  <a:lnTo>
                    <a:pt x="263" y="6077"/>
                  </a:lnTo>
                  <a:lnTo>
                    <a:pt x="342" y="6103"/>
                  </a:lnTo>
                  <a:lnTo>
                    <a:pt x="8654" y="6103"/>
                  </a:lnTo>
                  <a:lnTo>
                    <a:pt x="8706" y="6050"/>
                  </a:lnTo>
                  <a:lnTo>
                    <a:pt x="8759" y="5998"/>
                  </a:lnTo>
                  <a:lnTo>
                    <a:pt x="8759" y="5919"/>
                  </a:lnTo>
                  <a:lnTo>
                    <a:pt x="8759" y="5840"/>
                  </a:lnTo>
                  <a:lnTo>
                    <a:pt x="8706" y="5787"/>
                  </a:lnTo>
                  <a:lnTo>
                    <a:pt x="8654" y="5735"/>
                  </a:lnTo>
                  <a:lnTo>
                    <a:pt x="421" y="5735"/>
                  </a:lnTo>
                  <a:lnTo>
                    <a:pt x="395" y="5709"/>
                  </a:lnTo>
                  <a:lnTo>
                    <a:pt x="369" y="5656"/>
                  </a:lnTo>
                  <a:lnTo>
                    <a:pt x="369" y="211"/>
                  </a:lnTo>
                  <a:lnTo>
                    <a:pt x="342" y="132"/>
                  </a:lnTo>
                  <a:lnTo>
                    <a:pt x="316" y="80"/>
                  </a:lnTo>
                  <a:lnTo>
                    <a:pt x="263" y="27"/>
                  </a:lnTo>
                  <a:lnTo>
                    <a:pt x="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1885300" y="2990625"/>
              <a:ext cx="40800" cy="34225"/>
            </a:xfrm>
            <a:custGeom>
              <a:avLst/>
              <a:gdLst/>
              <a:ahLst/>
              <a:cxnLst/>
              <a:rect l="l" t="t" r="r" b="b"/>
              <a:pathLst>
                <a:path w="1632" h="1369" extrusionOk="0">
                  <a:moveTo>
                    <a:pt x="1237" y="369"/>
                  </a:moveTo>
                  <a:lnTo>
                    <a:pt x="1237" y="1000"/>
                  </a:lnTo>
                  <a:lnTo>
                    <a:pt x="369" y="1000"/>
                  </a:lnTo>
                  <a:lnTo>
                    <a:pt x="369" y="369"/>
                  </a:lnTo>
                  <a:close/>
                  <a:moveTo>
                    <a:pt x="290" y="1"/>
                  </a:moveTo>
                  <a:lnTo>
                    <a:pt x="185" y="27"/>
                  </a:lnTo>
                  <a:lnTo>
                    <a:pt x="80" y="80"/>
                  </a:lnTo>
                  <a:lnTo>
                    <a:pt x="1" y="185"/>
                  </a:lnTo>
                  <a:lnTo>
                    <a:pt x="1" y="316"/>
                  </a:lnTo>
                  <a:lnTo>
                    <a:pt x="1" y="1053"/>
                  </a:lnTo>
                  <a:lnTo>
                    <a:pt x="1" y="1184"/>
                  </a:lnTo>
                  <a:lnTo>
                    <a:pt x="80" y="1290"/>
                  </a:lnTo>
                  <a:lnTo>
                    <a:pt x="185" y="1342"/>
                  </a:lnTo>
                  <a:lnTo>
                    <a:pt x="290" y="1368"/>
                  </a:lnTo>
                  <a:lnTo>
                    <a:pt x="1316" y="1368"/>
                  </a:lnTo>
                  <a:lnTo>
                    <a:pt x="1447" y="1342"/>
                  </a:lnTo>
                  <a:lnTo>
                    <a:pt x="1526" y="1290"/>
                  </a:lnTo>
                  <a:lnTo>
                    <a:pt x="1605" y="1184"/>
                  </a:lnTo>
                  <a:lnTo>
                    <a:pt x="1631" y="1053"/>
                  </a:lnTo>
                  <a:lnTo>
                    <a:pt x="1631" y="316"/>
                  </a:lnTo>
                  <a:lnTo>
                    <a:pt x="1605" y="185"/>
                  </a:lnTo>
                  <a:lnTo>
                    <a:pt x="1526" y="80"/>
                  </a:lnTo>
                  <a:lnTo>
                    <a:pt x="1447" y="27"/>
                  </a:lnTo>
                  <a:lnTo>
                    <a:pt x="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1941200" y="2990625"/>
              <a:ext cx="40800" cy="34225"/>
            </a:xfrm>
            <a:custGeom>
              <a:avLst/>
              <a:gdLst/>
              <a:ahLst/>
              <a:cxnLst/>
              <a:rect l="l" t="t" r="r" b="b"/>
              <a:pathLst>
                <a:path w="1632" h="1369" extrusionOk="0">
                  <a:moveTo>
                    <a:pt x="1263" y="369"/>
                  </a:moveTo>
                  <a:lnTo>
                    <a:pt x="1263" y="1000"/>
                  </a:lnTo>
                  <a:lnTo>
                    <a:pt x="369" y="1000"/>
                  </a:lnTo>
                  <a:lnTo>
                    <a:pt x="369" y="369"/>
                  </a:lnTo>
                  <a:close/>
                  <a:moveTo>
                    <a:pt x="316" y="1"/>
                  </a:moveTo>
                  <a:lnTo>
                    <a:pt x="185" y="27"/>
                  </a:lnTo>
                  <a:lnTo>
                    <a:pt x="79" y="80"/>
                  </a:lnTo>
                  <a:lnTo>
                    <a:pt x="27" y="185"/>
                  </a:lnTo>
                  <a:lnTo>
                    <a:pt x="0" y="316"/>
                  </a:lnTo>
                  <a:lnTo>
                    <a:pt x="0" y="1053"/>
                  </a:lnTo>
                  <a:lnTo>
                    <a:pt x="27" y="1184"/>
                  </a:lnTo>
                  <a:lnTo>
                    <a:pt x="79" y="1290"/>
                  </a:lnTo>
                  <a:lnTo>
                    <a:pt x="185" y="1342"/>
                  </a:lnTo>
                  <a:lnTo>
                    <a:pt x="316" y="1368"/>
                  </a:lnTo>
                  <a:lnTo>
                    <a:pt x="1316" y="1368"/>
                  </a:lnTo>
                  <a:lnTo>
                    <a:pt x="1447" y="1342"/>
                  </a:lnTo>
                  <a:lnTo>
                    <a:pt x="1526" y="1290"/>
                  </a:lnTo>
                  <a:lnTo>
                    <a:pt x="1605" y="1184"/>
                  </a:lnTo>
                  <a:lnTo>
                    <a:pt x="1631" y="1053"/>
                  </a:lnTo>
                  <a:lnTo>
                    <a:pt x="1631" y="316"/>
                  </a:lnTo>
                  <a:lnTo>
                    <a:pt x="1605" y="185"/>
                  </a:lnTo>
                  <a:lnTo>
                    <a:pt x="1526" y="80"/>
                  </a:lnTo>
                  <a:lnTo>
                    <a:pt x="1447" y="27"/>
                  </a:lnTo>
                  <a:lnTo>
                    <a:pt x="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1885300" y="2885425"/>
              <a:ext cx="96700" cy="90100"/>
            </a:xfrm>
            <a:custGeom>
              <a:avLst/>
              <a:gdLst/>
              <a:ahLst/>
              <a:cxnLst/>
              <a:rect l="l" t="t" r="r" b="b"/>
              <a:pathLst>
                <a:path w="3868" h="3604" extrusionOk="0">
                  <a:moveTo>
                    <a:pt x="3499" y="369"/>
                  </a:moveTo>
                  <a:lnTo>
                    <a:pt x="3499" y="3236"/>
                  </a:lnTo>
                  <a:lnTo>
                    <a:pt x="369" y="3236"/>
                  </a:lnTo>
                  <a:lnTo>
                    <a:pt x="369" y="369"/>
                  </a:lnTo>
                  <a:close/>
                  <a:moveTo>
                    <a:pt x="290" y="0"/>
                  </a:moveTo>
                  <a:lnTo>
                    <a:pt x="185" y="27"/>
                  </a:lnTo>
                  <a:lnTo>
                    <a:pt x="80" y="79"/>
                  </a:lnTo>
                  <a:lnTo>
                    <a:pt x="1" y="184"/>
                  </a:lnTo>
                  <a:lnTo>
                    <a:pt x="1" y="316"/>
                  </a:lnTo>
                  <a:lnTo>
                    <a:pt x="1" y="3288"/>
                  </a:lnTo>
                  <a:lnTo>
                    <a:pt x="1" y="3420"/>
                  </a:lnTo>
                  <a:lnTo>
                    <a:pt x="80" y="3525"/>
                  </a:lnTo>
                  <a:lnTo>
                    <a:pt x="185" y="3577"/>
                  </a:lnTo>
                  <a:lnTo>
                    <a:pt x="290" y="3604"/>
                  </a:lnTo>
                  <a:lnTo>
                    <a:pt x="3552" y="3604"/>
                  </a:lnTo>
                  <a:lnTo>
                    <a:pt x="3683" y="3577"/>
                  </a:lnTo>
                  <a:lnTo>
                    <a:pt x="3762" y="3525"/>
                  </a:lnTo>
                  <a:lnTo>
                    <a:pt x="3841" y="3420"/>
                  </a:lnTo>
                  <a:lnTo>
                    <a:pt x="3867" y="3288"/>
                  </a:lnTo>
                  <a:lnTo>
                    <a:pt x="3867" y="316"/>
                  </a:lnTo>
                  <a:lnTo>
                    <a:pt x="3841" y="184"/>
                  </a:lnTo>
                  <a:lnTo>
                    <a:pt x="3762" y="79"/>
                  </a:lnTo>
                  <a:lnTo>
                    <a:pt x="3683" y="27"/>
                  </a:lnTo>
                  <a:lnTo>
                    <a:pt x="3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2002350" y="2885425"/>
              <a:ext cx="42775" cy="9225"/>
            </a:xfrm>
            <a:custGeom>
              <a:avLst/>
              <a:gdLst/>
              <a:ahLst/>
              <a:cxnLst/>
              <a:rect l="l" t="t" r="r" b="b"/>
              <a:pathLst>
                <a:path w="1711" h="369" extrusionOk="0">
                  <a:moveTo>
                    <a:pt x="106" y="0"/>
                  </a:moveTo>
                  <a:lnTo>
                    <a:pt x="53" y="53"/>
                  </a:lnTo>
                  <a:lnTo>
                    <a:pt x="1" y="106"/>
                  </a:lnTo>
                  <a:lnTo>
                    <a:pt x="1" y="184"/>
                  </a:lnTo>
                  <a:lnTo>
                    <a:pt x="1" y="263"/>
                  </a:lnTo>
                  <a:lnTo>
                    <a:pt x="53" y="316"/>
                  </a:lnTo>
                  <a:lnTo>
                    <a:pt x="106" y="369"/>
                  </a:lnTo>
                  <a:lnTo>
                    <a:pt x="1579" y="369"/>
                  </a:lnTo>
                  <a:lnTo>
                    <a:pt x="1631" y="316"/>
                  </a:lnTo>
                  <a:lnTo>
                    <a:pt x="1684" y="263"/>
                  </a:lnTo>
                  <a:lnTo>
                    <a:pt x="1710" y="184"/>
                  </a:lnTo>
                  <a:lnTo>
                    <a:pt x="1684" y="106"/>
                  </a:lnTo>
                  <a:lnTo>
                    <a:pt x="1631" y="53"/>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2002350" y="2909750"/>
              <a:ext cx="42775" cy="9900"/>
            </a:xfrm>
            <a:custGeom>
              <a:avLst/>
              <a:gdLst/>
              <a:ahLst/>
              <a:cxnLst/>
              <a:rect l="l" t="t" r="r" b="b"/>
              <a:pathLst>
                <a:path w="1711" h="396" extrusionOk="0">
                  <a:moveTo>
                    <a:pt x="185" y="1"/>
                  </a:moveTo>
                  <a:lnTo>
                    <a:pt x="106" y="27"/>
                  </a:lnTo>
                  <a:lnTo>
                    <a:pt x="53" y="79"/>
                  </a:lnTo>
                  <a:lnTo>
                    <a:pt x="1" y="132"/>
                  </a:lnTo>
                  <a:lnTo>
                    <a:pt x="1" y="211"/>
                  </a:lnTo>
                  <a:lnTo>
                    <a:pt x="1" y="264"/>
                  </a:lnTo>
                  <a:lnTo>
                    <a:pt x="53" y="342"/>
                  </a:lnTo>
                  <a:lnTo>
                    <a:pt x="106" y="369"/>
                  </a:lnTo>
                  <a:lnTo>
                    <a:pt x="185" y="395"/>
                  </a:lnTo>
                  <a:lnTo>
                    <a:pt x="1500" y="395"/>
                  </a:lnTo>
                  <a:lnTo>
                    <a:pt x="1579" y="369"/>
                  </a:lnTo>
                  <a:lnTo>
                    <a:pt x="1631" y="342"/>
                  </a:lnTo>
                  <a:lnTo>
                    <a:pt x="1684" y="264"/>
                  </a:lnTo>
                  <a:lnTo>
                    <a:pt x="1710" y="211"/>
                  </a:lnTo>
                  <a:lnTo>
                    <a:pt x="1684" y="132"/>
                  </a:lnTo>
                  <a:lnTo>
                    <a:pt x="1631" y="79"/>
                  </a:lnTo>
                  <a:lnTo>
                    <a:pt x="1579" y="27"/>
                  </a:lnTo>
                  <a:lnTo>
                    <a:pt x="1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2002350" y="2934750"/>
              <a:ext cx="42775" cy="9225"/>
            </a:xfrm>
            <a:custGeom>
              <a:avLst/>
              <a:gdLst/>
              <a:ahLst/>
              <a:cxnLst/>
              <a:rect l="l" t="t" r="r" b="b"/>
              <a:pathLst>
                <a:path w="1711" h="369" extrusionOk="0">
                  <a:moveTo>
                    <a:pt x="185" y="0"/>
                  </a:moveTo>
                  <a:lnTo>
                    <a:pt x="106" y="26"/>
                  </a:lnTo>
                  <a:lnTo>
                    <a:pt x="53" y="53"/>
                  </a:lnTo>
                  <a:lnTo>
                    <a:pt x="1" y="105"/>
                  </a:lnTo>
                  <a:lnTo>
                    <a:pt x="1" y="184"/>
                  </a:lnTo>
                  <a:lnTo>
                    <a:pt x="1" y="263"/>
                  </a:lnTo>
                  <a:lnTo>
                    <a:pt x="53" y="316"/>
                  </a:lnTo>
                  <a:lnTo>
                    <a:pt x="106" y="368"/>
                  </a:lnTo>
                  <a:lnTo>
                    <a:pt x="1579" y="368"/>
                  </a:lnTo>
                  <a:lnTo>
                    <a:pt x="1631" y="316"/>
                  </a:lnTo>
                  <a:lnTo>
                    <a:pt x="1684" y="263"/>
                  </a:lnTo>
                  <a:lnTo>
                    <a:pt x="1710" y="184"/>
                  </a:lnTo>
                  <a:lnTo>
                    <a:pt x="1684" y="105"/>
                  </a:lnTo>
                  <a:lnTo>
                    <a:pt x="1631" y="53"/>
                  </a:lnTo>
                  <a:lnTo>
                    <a:pt x="1579" y="26"/>
                  </a:lnTo>
                  <a:lnTo>
                    <a:pt x="1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2002350" y="2959725"/>
              <a:ext cx="42775" cy="9225"/>
            </a:xfrm>
            <a:custGeom>
              <a:avLst/>
              <a:gdLst/>
              <a:ahLst/>
              <a:cxnLst/>
              <a:rect l="l" t="t" r="r" b="b"/>
              <a:pathLst>
                <a:path w="1711" h="369" extrusionOk="0">
                  <a:moveTo>
                    <a:pt x="106" y="1"/>
                  </a:moveTo>
                  <a:lnTo>
                    <a:pt x="53" y="53"/>
                  </a:lnTo>
                  <a:lnTo>
                    <a:pt x="1" y="106"/>
                  </a:lnTo>
                  <a:lnTo>
                    <a:pt x="1" y="185"/>
                  </a:lnTo>
                  <a:lnTo>
                    <a:pt x="1" y="264"/>
                  </a:lnTo>
                  <a:lnTo>
                    <a:pt x="53" y="316"/>
                  </a:lnTo>
                  <a:lnTo>
                    <a:pt x="106" y="342"/>
                  </a:lnTo>
                  <a:lnTo>
                    <a:pt x="185" y="369"/>
                  </a:lnTo>
                  <a:lnTo>
                    <a:pt x="1500" y="369"/>
                  </a:lnTo>
                  <a:lnTo>
                    <a:pt x="1579" y="342"/>
                  </a:lnTo>
                  <a:lnTo>
                    <a:pt x="1631" y="316"/>
                  </a:lnTo>
                  <a:lnTo>
                    <a:pt x="1684" y="264"/>
                  </a:lnTo>
                  <a:lnTo>
                    <a:pt x="1710" y="185"/>
                  </a:lnTo>
                  <a:lnTo>
                    <a:pt x="1684" y="106"/>
                  </a:lnTo>
                  <a:lnTo>
                    <a:pt x="1631" y="53"/>
                  </a:lnTo>
                  <a:lnTo>
                    <a:pt x="15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1787975" y="2891350"/>
              <a:ext cx="69725" cy="44075"/>
            </a:xfrm>
            <a:custGeom>
              <a:avLst/>
              <a:gdLst/>
              <a:ahLst/>
              <a:cxnLst/>
              <a:rect l="l" t="t" r="r" b="b"/>
              <a:pathLst>
                <a:path w="2789" h="1763" extrusionOk="0">
                  <a:moveTo>
                    <a:pt x="2421" y="368"/>
                  </a:moveTo>
                  <a:lnTo>
                    <a:pt x="2421" y="1368"/>
                  </a:lnTo>
                  <a:lnTo>
                    <a:pt x="395" y="1368"/>
                  </a:lnTo>
                  <a:lnTo>
                    <a:pt x="395" y="368"/>
                  </a:lnTo>
                  <a:close/>
                  <a:moveTo>
                    <a:pt x="317" y="0"/>
                  </a:moveTo>
                  <a:lnTo>
                    <a:pt x="211" y="26"/>
                  </a:lnTo>
                  <a:lnTo>
                    <a:pt x="106" y="79"/>
                  </a:lnTo>
                  <a:lnTo>
                    <a:pt x="27" y="184"/>
                  </a:lnTo>
                  <a:lnTo>
                    <a:pt x="1" y="316"/>
                  </a:lnTo>
                  <a:lnTo>
                    <a:pt x="1" y="1447"/>
                  </a:lnTo>
                  <a:lnTo>
                    <a:pt x="27" y="1552"/>
                  </a:lnTo>
                  <a:lnTo>
                    <a:pt x="106" y="1657"/>
                  </a:lnTo>
                  <a:lnTo>
                    <a:pt x="211" y="1736"/>
                  </a:lnTo>
                  <a:lnTo>
                    <a:pt x="317" y="1762"/>
                  </a:lnTo>
                  <a:lnTo>
                    <a:pt x="2473" y="1762"/>
                  </a:lnTo>
                  <a:lnTo>
                    <a:pt x="2605" y="1736"/>
                  </a:lnTo>
                  <a:lnTo>
                    <a:pt x="2710" y="1657"/>
                  </a:lnTo>
                  <a:lnTo>
                    <a:pt x="2763" y="1552"/>
                  </a:lnTo>
                  <a:lnTo>
                    <a:pt x="2789" y="1447"/>
                  </a:lnTo>
                  <a:lnTo>
                    <a:pt x="2789" y="316"/>
                  </a:lnTo>
                  <a:lnTo>
                    <a:pt x="2763" y="184"/>
                  </a:lnTo>
                  <a:lnTo>
                    <a:pt x="2710" y="79"/>
                  </a:lnTo>
                  <a:lnTo>
                    <a:pt x="2605" y="26"/>
                  </a:lnTo>
                  <a:lnTo>
                    <a:pt x="2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1787975" y="2950525"/>
              <a:ext cx="69725" cy="74325"/>
            </a:xfrm>
            <a:custGeom>
              <a:avLst/>
              <a:gdLst/>
              <a:ahLst/>
              <a:cxnLst/>
              <a:rect l="l" t="t" r="r" b="b"/>
              <a:pathLst>
                <a:path w="2789" h="2973" extrusionOk="0">
                  <a:moveTo>
                    <a:pt x="317" y="0"/>
                  </a:moveTo>
                  <a:lnTo>
                    <a:pt x="211" y="27"/>
                  </a:lnTo>
                  <a:lnTo>
                    <a:pt x="106" y="79"/>
                  </a:lnTo>
                  <a:lnTo>
                    <a:pt x="27" y="184"/>
                  </a:lnTo>
                  <a:lnTo>
                    <a:pt x="1" y="316"/>
                  </a:lnTo>
                  <a:lnTo>
                    <a:pt x="1" y="2657"/>
                  </a:lnTo>
                  <a:lnTo>
                    <a:pt x="27" y="2788"/>
                  </a:lnTo>
                  <a:lnTo>
                    <a:pt x="106" y="2894"/>
                  </a:lnTo>
                  <a:lnTo>
                    <a:pt x="211" y="2946"/>
                  </a:lnTo>
                  <a:lnTo>
                    <a:pt x="317" y="2972"/>
                  </a:lnTo>
                  <a:lnTo>
                    <a:pt x="2473" y="2972"/>
                  </a:lnTo>
                  <a:lnTo>
                    <a:pt x="2605" y="2946"/>
                  </a:lnTo>
                  <a:lnTo>
                    <a:pt x="2710" y="2894"/>
                  </a:lnTo>
                  <a:lnTo>
                    <a:pt x="2763" y="2788"/>
                  </a:lnTo>
                  <a:lnTo>
                    <a:pt x="2789" y="2657"/>
                  </a:lnTo>
                  <a:lnTo>
                    <a:pt x="2789" y="1578"/>
                  </a:lnTo>
                  <a:lnTo>
                    <a:pt x="2789" y="1526"/>
                  </a:lnTo>
                  <a:lnTo>
                    <a:pt x="2736" y="1447"/>
                  </a:lnTo>
                  <a:lnTo>
                    <a:pt x="2684" y="1421"/>
                  </a:lnTo>
                  <a:lnTo>
                    <a:pt x="2605" y="1394"/>
                  </a:lnTo>
                  <a:lnTo>
                    <a:pt x="2526" y="1421"/>
                  </a:lnTo>
                  <a:lnTo>
                    <a:pt x="2473" y="1447"/>
                  </a:lnTo>
                  <a:lnTo>
                    <a:pt x="2421" y="1526"/>
                  </a:lnTo>
                  <a:lnTo>
                    <a:pt x="2421" y="1578"/>
                  </a:lnTo>
                  <a:lnTo>
                    <a:pt x="2421" y="2604"/>
                  </a:lnTo>
                  <a:lnTo>
                    <a:pt x="395" y="2604"/>
                  </a:lnTo>
                  <a:lnTo>
                    <a:pt x="395" y="369"/>
                  </a:lnTo>
                  <a:lnTo>
                    <a:pt x="2421" y="369"/>
                  </a:lnTo>
                  <a:lnTo>
                    <a:pt x="2421" y="710"/>
                  </a:lnTo>
                  <a:lnTo>
                    <a:pt x="2421" y="789"/>
                  </a:lnTo>
                  <a:lnTo>
                    <a:pt x="2473" y="842"/>
                  </a:lnTo>
                  <a:lnTo>
                    <a:pt x="2526" y="895"/>
                  </a:lnTo>
                  <a:lnTo>
                    <a:pt x="2684" y="895"/>
                  </a:lnTo>
                  <a:lnTo>
                    <a:pt x="2736" y="842"/>
                  </a:lnTo>
                  <a:lnTo>
                    <a:pt x="2789" y="789"/>
                  </a:lnTo>
                  <a:lnTo>
                    <a:pt x="2789" y="710"/>
                  </a:lnTo>
                  <a:lnTo>
                    <a:pt x="2789" y="316"/>
                  </a:lnTo>
                  <a:lnTo>
                    <a:pt x="2763" y="184"/>
                  </a:lnTo>
                  <a:lnTo>
                    <a:pt x="2710" y="79"/>
                  </a:lnTo>
                  <a:lnTo>
                    <a:pt x="2605" y="27"/>
                  </a:lnTo>
                  <a:lnTo>
                    <a:pt x="2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47"/>
          <p:cNvGrpSpPr/>
          <p:nvPr/>
        </p:nvGrpSpPr>
        <p:grpSpPr>
          <a:xfrm>
            <a:off x="8163538" y="6028106"/>
            <a:ext cx="368723" cy="338962"/>
            <a:chOff x="3264875" y="2774950"/>
            <a:chExt cx="322875" cy="299225"/>
          </a:xfrm>
        </p:grpSpPr>
        <p:sp>
          <p:nvSpPr>
            <p:cNvPr id="2225" name="Google Shape;2225;p47"/>
            <p:cNvSpPr/>
            <p:nvPr/>
          </p:nvSpPr>
          <p:spPr>
            <a:xfrm>
              <a:off x="3264875" y="2774950"/>
              <a:ext cx="322875" cy="299225"/>
            </a:xfrm>
            <a:custGeom>
              <a:avLst/>
              <a:gdLst/>
              <a:ahLst/>
              <a:cxnLst/>
              <a:rect l="l" t="t" r="r" b="b"/>
              <a:pathLst>
                <a:path w="12915" h="11969" extrusionOk="0">
                  <a:moveTo>
                    <a:pt x="7128" y="10574"/>
                  </a:moveTo>
                  <a:lnTo>
                    <a:pt x="7155" y="10600"/>
                  </a:lnTo>
                  <a:lnTo>
                    <a:pt x="7181" y="10627"/>
                  </a:lnTo>
                  <a:lnTo>
                    <a:pt x="7654" y="11600"/>
                  </a:lnTo>
                  <a:lnTo>
                    <a:pt x="5287" y="11600"/>
                  </a:lnTo>
                  <a:lnTo>
                    <a:pt x="5734" y="10627"/>
                  </a:lnTo>
                  <a:lnTo>
                    <a:pt x="5761" y="10600"/>
                  </a:lnTo>
                  <a:lnTo>
                    <a:pt x="5813" y="10574"/>
                  </a:lnTo>
                  <a:close/>
                  <a:moveTo>
                    <a:pt x="8128" y="9706"/>
                  </a:moveTo>
                  <a:lnTo>
                    <a:pt x="8996" y="11600"/>
                  </a:lnTo>
                  <a:lnTo>
                    <a:pt x="8075" y="11600"/>
                  </a:lnTo>
                  <a:lnTo>
                    <a:pt x="7523" y="10469"/>
                  </a:lnTo>
                  <a:lnTo>
                    <a:pt x="7470" y="10364"/>
                  </a:lnTo>
                  <a:lnTo>
                    <a:pt x="7365" y="10285"/>
                  </a:lnTo>
                  <a:lnTo>
                    <a:pt x="7260" y="10232"/>
                  </a:lnTo>
                  <a:lnTo>
                    <a:pt x="7128" y="10206"/>
                  </a:lnTo>
                  <a:lnTo>
                    <a:pt x="5813" y="10206"/>
                  </a:lnTo>
                  <a:lnTo>
                    <a:pt x="5682" y="10232"/>
                  </a:lnTo>
                  <a:lnTo>
                    <a:pt x="5576" y="10285"/>
                  </a:lnTo>
                  <a:lnTo>
                    <a:pt x="5471" y="10364"/>
                  </a:lnTo>
                  <a:lnTo>
                    <a:pt x="5419" y="10469"/>
                  </a:lnTo>
                  <a:lnTo>
                    <a:pt x="4866" y="11600"/>
                  </a:lnTo>
                  <a:lnTo>
                    <a:pt x="3946" y="11600"/>
                  </a:lnTo>
                  <a:lnTo>
                    <a:pt x="4787" y="9706"/>
                  </a:lnTo>
                  <a:close/>
                  <a:moveTo>
                    <a:pt x="368" y="1"/>
                  </a:moveTo>
                  <a:lnTo>
                    <a:pt x="290" y="53"/>
                  </a:lnTo>
                  <a:lnTo>
                    <a:pt x="211" y="79"/>
                  </a:lnTo>
                  <a:lnTo>
                    <a:pt x="132" y="132"/>
                  </a:lnTo>
                  <a:lnTo>
                    <a:pt x="79" y="211"/>
                  </a:lnTo>
                  <a:lnTo>
                    <a:pt x="53" y="290"/>
                  </a:lnTo>
                  <a:lnTo>
                    <a:pt x="27" y="369"/>
                  </a:lnTo>
                  <a:lnTo>
                    <a:pt x="0" y="474"/>
                  </a:lnTo>
                  <a:lnTo>
                    <a:pt x="0" y="1579"/>
                  </a:lnTo>
                  <a:lnTo>
                    <a:pt x="27" y="1658"/>
                  </a:lnTo>
                  <a:lnTo>
                    <a:pt x="53" y="1710"/>
                  </a:lnTo>
                  <a:lnTo>
                    <a:pt x="132" y="1737"/>
                  </a:lnTo>
                  <a:lnTo>
                    <a:pt x="211" y="1763"/>
                  </a:lnTo>
                  <a:lnTo>
                    <a:pt x="263" y="1737"/>
                  </a:lnTo>
                  <a:lnTo>
                    <a:pt x="342" y="1710"/>
                  </a:lnTo>
                  <a:lnTo>
                    <a:pt x="368" y="1658"/>
                  </a:lnTo>
                  <a:lnTo>
                    <a:pt x="395" y="1579"/>
                  </a:lnTo>
                  <a:lnTo>
                    <a:pt x="395" y="474"/>
                  </a:lnTo>
                  <a:lnTo>
                    <a:pt x="421" y="395"/>
                  </a:lnTo>
                  <a:lnTo>
                    <a:pt x="12520" y="395"/>
                  </a:lnTo>
                  <a:lnTo>
                    <a:pt x="12547" y="474"/>
                  </a:lnTo>
                  <a:lnTo>
                    <a:pt x="12547" y="8181"/>
                  </a:lnTo>
                  <a:lnTo>
                    <a:pt x="395" y="8181"/>
                  </a:lnTo>
                  <a:lnTo>
                    <a:pt x="395" y="2447"/>
                  </a:lnTo>
                  <a:lnTo>
                    <a:pt x="368" y="2394"/>
                  </a:lnTo>
                  <a:lnTo>
                    <a:pt x="342" y="2315"/>
                  </a:lnTo>
                  <a:lnTo>
                    <a:pt x="263" y="2289"/>
                  </a:lnTo>
                  <a:lnTo>
                    <a:pt x="211" y="2263"/>
                  </a:lnTo>
                  <a:lnTo>
                    <a:pt x="132" y="2289"/>
                  </a:lnTo>
                  <a:lnTo>
                    <a:pt x="53" y="2315"/>
                  </a:lnTo>
                  <a:lnTo>
                    <a:pt x="27" y="2394"/>
                  </a:lnTo>
                  <a:lnTo>
                    <a:pt x="0" y="2447"/>
                  </a:lnTo>
                  <a:lnTo>
                    <a:pt x="0" y="9259"/>
                  </a:lnTo>
                  <a:lnTo>
                    <a:pt x="27" y="9338"/>
                  </a:lnTo>
                  <a:lnTo>
                    <a:pt x="53" y="9443"/>
                  </a:lnTo>
                  <a:lnTo>
                    <a:pt x="79" y="9522"/>
                  </a:lnTo>
                  <a:lnTo>
                    <a:pt x="132" y="9575"/>
                  </a:lnTo>
                  <a:lnTo>
                    <a:pt x="211" y="9627"/>
                  </a:lnTo>
                  <a:lnTo>
                    <a:pt x="290" y="9680"/>
                  </a:lnTo>
                  <a:lnTo>
                    <a:pt x="368" y="9706"/>
                  </a:lnTo>
                  <a:lnTo>
                    <a:pt x="4393" y="9706"/>
                  </a:lnTo>
                  <a:lnTo>
                    <a:pt x="3525" y="11600"/>
                  </a:lnTo>
                  <a:lnTo>
                    <a:pt x="2420" y="11600"/>
                  </a:lnTo>
                  <a:lnTo>
                    <a:pt x="2367" y="11653"/>
                  </a:lnTo>
                  <a:lnTo>
                    <a:pt x="2341" y="11705"/>
                  </a:lnTo>
                  <a:lnTo>
                    <a:pt x="2315" y="11784"/>
                  </a:lnTo>
                  <a:lnTo>
                    <a:pt x="2341" y="11863"/>
                  </a:lnTo>
                  <a:lnTo>
                    <a:pt x="2367" y="11916"/>
                  </a:lnTo>
                  <a:lnTo>
                    <a:pt x="2420" y="11942"/>
                  </a:lnTo>
                  <a:lnTo>
                    <a:pt x="2499" y="11968"/>
                  </a:lnTo>
                  <a:lnTo>
                    <a:pt x="10442" y="11968"/>
                  </a:lnTo>
                  <a:lnTo>
                    <a:pt x="10495" y="11942"/>
                  </a:lnTo>
                  <a:lnTo>
                    <a:pt x="10574" y="11916"/>
                  </a:lnTo>
                  <a:lnTo>
                    <a:pt x="10600" y="11863"/>
                  </a:lnTo>
                  <a:lnTo>
                    <a:pt x="10626" y="11784"/>
                  </a:lnTo>
                  <a:lnTo>
                    <a:pt x="10600" y="11705"/>
                  </a:lnTo>
                  <a:lnTo>
                    <a:pt x="10574" y="11653"/>
                  </a:lnTo>
                  <a:lnTo>
                    <a:pt x="10495" y="11600"/>
                  </a:lnTo>
                  <a:lnTo>
                    <a:pt x="9417" y="11600"/>
                  </a:lnTo>
                  <a:lnTo>
                    <a:pt x="8549" y="9706"/>
                  </a:lnTo>
                  <a:lnTo>
                    <a:pt x="10311" y="9706"/>
                  </a:lnTo>
                  <a:lnTo>
                    <a:pt x="10363" y="9654"/>
                  </a:lnTo>
                  <a:lnTo>
                    <a:pt x="10416" y="9601"/>
                  </a:lnTo>
                  <a:lnTo>
                    <a:pt x="10416" y="9522"/>
                  </a:lnTo>
                  <a:lnTo>
                    <a:pt x="10416" y="9443"/>
                  </a:lnTo>
                  <a:lnTo>
                    <a:pt x="10363" y="9391"/>
                  </a:lnTo>
                  <a:lnTo>
                    <a:pt x="10311" y="9364"/>
                  </a:lnTo>
                  <a:lnTo>
                    <a:pt x="10232" y="9338"/>
                  </a:lnTo>
                  <a:lnTo>
                    <a:pt x="474" y="9338"/>
                  </a:lnTo>
                  <a:lnTo>
                    <a:pt x="421" y="9312"/>
                  </a:lnTo>
                  <a:lnTo>
                    <a:pt x="395" y="9259"/>
                  </a:lnTo>
                  <a:lnTo>
                    <a:pt x="395" y="8575"/>
                  </a:lnTo>
                  <a:lnTo>
                    <a:pt x="12547" y="8575"/>
                  </a:lnTo>
                  <a:lnTo>
                    <a:pt x="12547" y="9259"/>
                  </a:lnTo>
                  <a:lnTo>
                    <a:pt x="12520" y="9312"/>
                  </a:lnTo>
                  <a:lnTo>
                    <a:pt x="12468" y="9338"/>
                  </a:lnTo>
                  <a:lnTo>
                    <a:pt x="11126" y="9338"/>
                  </a:lnTo>
                  <a:lnTo>
                    <a:pt x="11047" y="9364"/>
                  </a:lnTo>
                  <a:lnTo>
                    <a:pt x="10995" y="9391"/>
                  </a:lnTo>
                  <a:lnTo>
                    <a:pt x="10942" y="9443"/>
                  </a:lnTo>
                  <a:lnTo>
                    <a:pt x="10942" y="9522"/>
                  </a:lnTo>
                  <a:lnTo>
                    <a:pt x="10942" y="9601"/>
                  </a:lnTo>
                  <a:lnTo>
                    <a:pt x="10995" y="9654"/>
                  </a:lnTo>
                  <a:lnTo>
                    <a:pt x="11047" y="9706"/>
                  </a:lnTo>
                  <a:lnTo>
                    <a:pt x="12547" y="9706"/>
                  </a:lnTo>
                  <a:lnTo>
                    <a:pt x="12652" y="9680"/>
                  </a:lnTo>
                  <a:lnTo>
                    <a:pt x="12731" y="9627"/>
                  </a:lnTo>
                  <a:lnTo>
                    <a:pt x="12783" y="9575"/>
                  </a:lnTo>
                  <a:lnTo>
                    <a:pt x="12836" y="9522"/>
                  </a:lnTo>
                  <a:lnTo>
                    <a:pt x="12888" y="9443"/>
                  </a:lnTo>
                  <a:lnTo>
                    <a:pt x="12915" y="9338"/>
                  </a:lnTo>
                  <a:lnTo>
                    <a:pt x="12915" y="9259"/>
                  </a:lnTo>
                  <a:lnTo>
                    <a:pt x="12915" y="474"/>
                  </a:lnTo>
                  <a:lnTo>
                    <a:pt x="12915" y="369"/>
                  </a:lnTo>
                  <a:lnTo>
                    <a:pt x="12888" y="290"/>
                  </a:lnTo>
                  <a:lnTo>
                    <a:pt x="12836" y="211"/>
                  </a:lnTo>
                  <a:lnTo>
                    <a:pt x="12783" y="132"/>
                  </a:lnTo>
                  <a:lnTo>
                    <a:pt x="12731" y="79"/>
                  </a:lnTo>
                  <a:lnTo>
                    <a:pt x="12652" y="53"/>
                  </a:lnTo>
                  <a:lnTo>
                    <a:pt x="1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383900" y="2816375"/>
              <a:ext cx="29600" cy="29625"/>
            </a:xfrm>
            <a:custGeom>
              <a:avLst/>
              <a:gdLst/>
              <a:ahLst/>
              <a:cxnLst/>
              <a:rect l="l" t="t" r="r" b="b"/>
              <a:pathLst>
                <a:path w="1184" h="1185" extrusionOk="0">
                  <a:moveTo>
                    <a:pt x="658" y="395"/>
                  </a:moveTo>
                  <a:lnTo>
                    <a:pt x="736" y="448"/>
                  </a:lnTo>
                  <a:lnTo>
                    <a:pt x="789" y="527"/>
                  </a:lnTo>
                  <a:lnTo>
                    <a:pt x="789" y="606"/>
                  </a:lnTo>
                  <a:lnTo>
                    <a:pt x="789" y="684"/>
                  </a:lnTo>
                  <a:lnTo>
                    <a:pt x="736" y="737"/>
                  </a:lnTo>
                  <a:lnTo>
                    <a:pt x="658" y="790"/>
                  </a:lnTo>
                  <a:lnTo>
                    <a:pt x="579" y="816"/>
                  </a:lnTo>
                  <a:lnTo>
                    <a:pt x="500" y="790"/>
                  </a:lnTo>
                  <a:lnTo>
                    <a:pt x="421" y="737"/>
                  </a:lnTo>
                  <a:lnTo>
                    <a:pt x="395" y="684"/>
                  </a:lnTo>
                  <a:lnTo>
                    <a:pt x="368" y="606"/>
                  </a:lnTo>
                  <a:lnTo>
                    <a:pt x="395" y="527"/>
                  </a:lnTo>
                  <a:lnTo>
                    <a:pt x="421" y="448"/>
                  </a:lnTo>
                  <a:lnTo>
                    <a:pt x="500" y="395"/>
                  </a:lnTo>
                  <a:close/>
                  <a:moveTo>
                    <a:pt x="579" y="1"/>
                  </a:moveTo>
                  <a:lnTo>
                    <a:pt x="473" y="27"/>
                  </a:lnTo>
                  <a:lnTo>
                    <a:pt x="342" y="53"/>
                  </a:lnTo>
                  <a:lnTo>
                    <a:pt x="263" y="106"/>
                  </a:lnTo>
                  <a:lnTo>
                    <a:pt x="158" y="185"/>
                  </a:lnTo>
                  <a:lnTo>
                    <a:pt x="79" y="264"/>
                  </a:lnTo>
                  <a:lnTo>
                    <a:pt x="26" y="369"/>
                  </a:lnTo>
                  <a:lnTo>
                    <a:pt x="0" y="474"/>
                  </a:lnTo>
                  <a:lnTo>
                    <a:pt x="0" y="606"/>
                  </a:lnTo>
                  <a:lnTo>
                    <a:pt x="0" y="711"/>
                  </a:lnTo>
                  <a:lnTo>
                    <a:pt x="26" y="816"/>
                  </a:lnTo>
                  <a:lnTo>
                    <a:pt x="79" y="921"/>
                  </a:lnTo>
                  <a:lnTo>
                    <a:pt x="158" y="1026"/>
                  </a:lnTo>
                  <a:lnTo>
                    <a:pt x="263" y="1079"/>
                  </a:lnTo>
                  <a:lnTo>
                    <a:pt x="342" y="1132"/>
                  </a:lnTo>
                  <a:lnTo>
                    <a:pt x="473" y="1184"/>
                  </a:lnTo>
                  <a:lnTo>
                    <a:pt x="710" y="1184"/>
                  </a:lnTo>
                  <a:lnTo>
                    <a:pt x="815" y="1132"/>
                  </a:lnTo>
                  <a:lnTo>
                    <a:pt x="921" y="1079"/>
                  </a:lnTo>
                  <a:lnTo>
                    <a:pt x="1000" y="1026"/>
                  </a:lnTo>
                  <a:lnTo>
                    <a:pt x="1078" y="921"/>
                  </a:lnTo>
                  <a:lnTo>
                    <a:pt x="1131" y="816"/>
                  </a:lnTo>
                  <a:lnTo>
                    <a:pt x="1157" y="711"/>
                  </a:lnTo>
                  <a:lnTo>
                    <a:pt x="1184" y="606"/>
                  </a:lnTo>
                  <a:lnTo>
                    <a:pt x="1157" y="474"/>
                  </a:lnTo>
                  <a:lnTo>
                    <a:pt x="1131" y="369"/>
                  </a:lnTo>
                  <a:lnTo>
                    <a:pt x="1078" y="264"/>
                  </a:lnTo>
                  <a:lnTo>
                    <a:pt x="1000" y="185"/>
                  </a:lnTo>
                  <a:lnTo>
                    <a:pt x="921" y="106"/>
                  </a:lnTo>
                  <a:lnTo>
                    <a:pt x="815" y="53"/>
                  </a:lnTo>
                  <a:lnTo>
                    <a:pt x="710" y="27"/>
                  </a:lnTo>
                  <a:lnTo>
                    <a:pt x="5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297100" y="2796650"/>
              <a:ext cx="259100" cy="170325"/>
            </a:xfrm>
            <a:custGeom>
              <a:avLst/>
              <a:gdLst/>
              <a:ahLst/>
              <a:cxnLst/>
              <a:rect l="l" t="t" r="r" b="b"/>
              <a:pathLst>
                <a:path w="10364" h="6813" extrusionOk="0">
                  <a:moveTo>
                    <a:pt x="9969" y="395"/>
                  </a:moveTo>
                  <a:lnTo>
                    <a:pt x="9969" y="2157"/>
                  </a:lnTo>
                  <a:lnTo>
                    <a:pt x="9653" y="2157"/>
                  </a:lnTo>
                  <a:lnTo>
                    <a:pt x="9679" y="2026"/>
                  </a:lnTo>
                  <a:lnTo>
                    <a:pt x="9653" y="1842"/>
                  </a:lnTo>
                  <a:lnTo>
                    <a:pt x="9600" y="1658"/>
                  </a:lnTo>
                  <a:lnTo>
                    <a:pt x="9522" y="1500"/>
                  </a:lnTo>
                  <a:lnTo>
                    <a:pt x="9390" y="1368"/>
                  </a:lnTo>
                  <a:lnTo>
                    <a:pt x="9259" y="1237"/>
                  </a:lnTo>
                  <a:lnTo>
                    <a:pt x="9101" y="1158"/>
                  </a:lnTo>
                  <a:lnTo>
                    <a:pt x="8917" y="1105"/>
                  </a:lnTo>
                  <a:lnTo>
                    <a:pt x="8575" y="1105"/>
                  </a:lnTo>
                  <a:lnTo>
                    <a:pt x="8417" y="1158"/>
                  </a:lnTo>
                  <a:lnTo>
                    <a:pt x="8417" y="395"/>
                  </a:lnTo>
                  <a:close/>
                  <a:moveTo>
                    <a:pt x="5024" y="395"/>
                  </a:moveTo>
                  <a:lnTo>
                    <a:pt x="5024" y="2867"/>
                  </a:lnTo>
                  <a:lnTo>
                    <a:pt x="4840" y="2789"/>
                  </a:lnTo>
                  <a:lnTo>
                    <a:pt x="4656" y="2736"/>
                  </a:lnTo>
                  <a:lnTo>
                    <a:pt x="4472" y="2710"/>
                  </a:lnTo>
                  <a:lnTo>
                    <a:pt x="4103" y="2710"/>
                  </a:lnTo>
                  <a:lnTo>
                    <a:pt x="3893" y="2736"/>
                  </a:lnTo>
                  <a:lnTo>
                    <a:pt x="3709" y="2815"/>
                  </a:lnTo>
                  <a:lnTo>
                    <a:pt x="3551" y="2894"/>
                  </a:lnTo>
                  <a:lnTo>
                    <a:pt x="3419" y="2631"/>
                  </a:lnTo>
                  <a:lnTo>
                    <a:pt x="3262" y="2368"/>
                  </a:lnTo>
                  <a:lnTo>
                    <a:pt x="3077" y="2157"/>
                  </a:lnTo>
                  <a:lnTo>
                    <a:pt x="2841" y="1973"/>
                  </a:lnTo>
                  <a:lnTo>
                    <a:pt x="2604" y="1842"/>
                  </a:lnTo>
                  <a:lnTo>
                    <a:pt x="2341" y="1736"/>
                  </a:lnTo>
                  <a:lnTo>
                    <a:pt x="2052" y="1658"/>
                  </a:lnTo>
                  <a:lnTo>
                    <a:pt x="1762" y="1631"/>
                  </a:lnTo>
                  <a:lnTo>
                    <a:pt x="1552" y="1658"/>
                  </a:lnTo>
                  <a:lnTo>
                    <a:pt x="1368" y="1684"/>
                  </a:lnTo>
                  <a:lnTo>
                    <a:pt x="1289" y="1526"/>
                  </a:lnTo>
                  <a:lnTo>
                    <a:pt x="1210" y="1368"/>
                  </a:lnTo>
                  <a:lnTo>
                    <a:pt x="1105" y="1237"/>
                  </a:lnTo>
                  <a:lnTo>
                    <a:pt x="1000" y="1105"/>
                  </a:lnTo>
                  <a:lnTo>
                    <a:pt x="868" y="1000"/>
                  </a:lnTo>
                  <a:lnTo>
                    <a:pt x="710" y="921"/>
                  </a:lnTo>
                  <a:lnTo>
                    <a:pt x="552" y="869"/>
                  </a:lnTo>
                  <a:lnTo>
                    <a:pt x="368" y="816"/>
                  </a:lnTo>
                  <a:lnTo>
                    <a:pt x="368" y="395"/>
                  </a:lnTo>
                  <a:close/>
                  <a:moveTo>
                    <a:pt x="368" y="1210"/>
                  </a:moveTo>
                  <a:lnTo>
                    <a:pt x="500" y="1237"/>
                  </a:lnTo>
                  <a:lnTo>
                    <a:pt x="605" y="1289"/>
                  </a:lnTo>
                  <a:lnTo>
                    <a:pt x="684" y="1368"/>
                  </a:lnTo>
                  <a:lnTo>
                    <a:pt x="789" y="1421"/>
                  </a:lnTo>
                  <a:lnTo>
                    <a:pt x="868" y="1526"/>
                  </a:lnTo>
                  <a:lnTo>
                    <a:pt x="921" y="1605"/>
                  </a:lnTo>
                  <a:lnTo>
                    <a:pt x="973" y="1736"/>
                  </a:lnTo>
                  <a:lnTo>
                    <a:pt x="1000" y="1842"/>
                  </a:lnTo>
                  <a:lnTo>
                    <a:pt x="1052" y="1947"/>
                  </a:lnTo>
                  <a:lnTo>
                    <a:pt x="1157" y="2026"/>
                  </a:lnTo>
                  <a:lnTo>
                    <a:pt x="1263" y="2078"/>
                  </a:lnTo>
                  <a:lnTo>
                    <a:pt x="1394" y="2078"/>
                  </a:lnTo>
                  <a:lnTo>
                    <a:pt x="1578" y="2026"/>
                  </a:lnTo>
                  <a:lnTo>
                    <a:pt x="1999" y="2026"/>
                  </a:lnTo>
                  <a:lnTo>
                    <a:pt x="2236" y="2078"/>
                  </a:lnTo>
                  <a:lnTo>
                    <a:pt x="2446" y="2184"/>
                  </a:lnTo>
                  <a:lnTo>
                    <a:pt x="2630" y="2289"/>
                  </a:lnTo>
                  <a:lnTo>
                    <a:pt x="2814" y="2447"/>
                  </a:lnTo>
                  <a:lnTo>
                    <a:pt x="2972" y="2604"/>
                  </a:lnTo>
                  <a:lnTo>
                    <a:pt x="3104" y="2815"/>
                  </a:lnTo>
                  <a:lnTo>
                    <a:pt x="3183" y="3025"/>
                  </a:lnTo>
                  <a:lnTo>
                    <a:pt x="3209" y="3104"/>
                  </a:lnTo>
                  <a:lnTo>
                    <a:pt x="3262" y="3157"/>
                  </a:lnTo>
                  <a:lnTo>
                    <a:pt x="3340" y="3209"/>
                  </a:lnTo>
                  <a:lnTo>
                    <a:pt x="3393" y="3262"/>
                  </a:lnTo>
                  <a:lnTo>
                    <a:pt x="3630" y="3262"/>
                  </a:lnTo>
                  <a:lnTo>
                    <a:pt x="3709" y="3236"/>
                  </a:lnTo>
                  <a:lnTo>
                    <a:pt x="3840" y="3157"/>
                  </a:lnTo>
                  <a:lnTo>
                    <a:pt x="3998" y="3104"/>
                  </a:lnTo>
                  <a:lnTo>
                    <a:pt x="4130" y="3078"/>
                  </a:lnTo>
                  <a:lnTo>
                    <a:pt x="4287" y="3078"/>
                  </a:lnTo>
                  <a:lnTo>
                    <a:pt x="4498" y="3104"/>
                  </a:lnTo>
                  <a:lnTo>
                    <a:pt x="4682" y="3131"/>
                  </a:lnTo>
                  <a:lnTo>
                    <a:pt x="4866" y="3209"/>
                  </a:lnTo>
                  <a:lnTo>
                    <a:pt x="5024" y="3315"/>
                  </a:lnTo>
                  <a:lnTo>
                    <a:pt x="5024" y="3762"/>
                  </a:lnTo>
                  <a:lnTo>
                    <a:pt x="368" y="3762"/>
                  </a:lnTo>
                  <a:lnTo>
                    <a:pt x="368" y="1210"/>
                  </a:lnTo>
                  <a:close/>
                  <a:moveTo>
                    <a:pt x="8864" y="1473"/>
                  </a:moveTo>
                  <a:lnTo>
                    <a:pt x="8969" y="1500"/>
                  </a:lnTo>
                  <a:lnTo>
                    <a:pt x="9048" y="1552"/>
                  </a:lnTo>
                  <a:lnTo>
                    <a:pt x="9127" y="1631"/>
                  </a:lnTo>
                  <a:lnTo>
                    <a:pt x="9206" y="1710"/>
                  </a:lnTo>
                  <a:lnTo>
                    <a:pt x="9259" y="1815"/>
                  </a:lnTo>
                  <a:lnTo>
                    <a:pt x="9285" y="1894"/>
                  </a:lnTo>
                  <a:lnTo>
                    <a:pt x="9285" y="2000"/>
                  </a:lnTo>
                  <a:lnTo>
                    <a:pt x="9285" y="2131"/>
                  </a:lnTo>
                  <a:lnTo>
                    <a:pt x="9232" y="2210"/>
                  </a:lnTo>
                  <a:lnTo>
                    <a:pt x="9180" y="2315"/>
                  </a:lnTo>
                  <a:lnTo>
                    <a:pt x="9127" y="2394"/>
                  </a:lnTo>
                  <a:lnTo>
                    <a:pt x="7601" y="3762"/>
                  </a:lnTo>
                  <a:lnTo>
                    <a:pt x="6997" y="3157"/>
                  </a:lnTo>
                  <a:lnTo>
                    <a:pt x="8364" y="1658"/>
                  </a:lnTo>
                  <a:lnTo>
                    <a:pt x="8443" y="1579"/>
                  </a:lnTo>
                  <a:lnTo>
                    <a:pt x="8548" y="1526"/>
                  </a:lnTo>
                  <a:lnTo>
                    <a:pt x="8654" y="1473"/>
                  </a:lnTo>
                  <a:close/>
                  <a:moveTo>
                    <a:pt x="9969" y="2526"/>
                  </a:moveTo>
                  <a:lnTo>
                    <a:pt x="9969" y="4314"/>
                  </a:lnTo>
                  <a:lnTo>
                    <a:pt x="8417" y="4314"/>
                  </a:lnTo>
                  <a:lnTo>
                    <a:pt x="8417" y="3551"/>
                  </a:lnTo>
                  <a:lnTo>
                    <a:pt x="9285" y="2762"/>
                  </a:lnTo>
                  <a:lnTo>
                    <a:pt x="9416" y="2631"/>
                  </a:lnTo>
                  <a:lnTo>
                    <a:pt x="9495" y="2526"/>
                  </a:lnTo>
                  <a:close/>
                  <a:moveTo>
                    <a:pt x="6392" y="3157"/>
                  </a:moveTo>
                  <a:lnTo>
                    <a:pt x="6444" y="3183"/>
                  </a:lnTo>
                  <a:lnTo>
                    <a:pt x="6523" y="3236"/>
                  </a:lnTo>
                  <a:lnTo>
                    <a:pt x="7549" y="4235"/>
                  </a:lnTo>
                  <a:lnTo>
                    <a:pt x="7575" y="4314"/>
                  </a:lnTo>
                  <a:lnTo>
                    <a:pt x="7601" y="4367"/>
                  </a:lnTo>
                  <a:lnTo>
                    <a:pt x="7575" y="4446"/>
                  </a:lnTo>
                  <a:lnTo>
                    <a:pt x="7549" y="4498"/>
                  </a:lnTo>
                  <a:lnTo>
                    <a:pt x="7417" y="4630"/>
                  </a:lnTo>
                  <a:lnTo>
                    <a:pt x="7338" y="4682"/>
                  </a:lnTo>
                  <a:lnTo>
                    <a:pt x="7207" y="4682"/>
                  </a:lnTo>
                  <a:lnTo>
                    <a:pt x="7154" y="4630"/>
                  </a:lnTo>
                  <a:lnTo>
                    <a:pt x="6129" y="3604"/>
                  </a:lnTo>
                  <a:lnTo>
                    <a:pt x="6076" y="3551"/>
                  </a:lnTo>
                  <a:lnTo>
                    <a:pt x="6076" y="3472"/>
                  </a:lnTo>
                  <a:lnTo>
                    <a:pt x="6076" y="3420"/>
                  </a:lnTo>
                  <a:lnTo>
                    <a:pt x="6129" y="3341"/>
                  </a:lnTo>
                  <a:lnTo>
                    <a:pt x="6260" y="3236"/>
                  </a:lnTo>
                  <a:lnTo>
                    <a:pt x="6313" y="3183"/>
                  </a:lnTo>
                  <a:lnTo>
                    <a:pt x="6392" y="3157"/>
                  </a:lnTo>
                  <a:close/>
                  <a:moveTo>
                    <a:pt x="5024" y="4130"/>
                  </a:moveTo>
                  <a:lnTo>
                    <a:pt x="5024" y="4209"/>
                  </a:lnTo>
                  <a:lnTo>
                    <a:pt x="4919" y="4525"/>
                  </a:lnTo>
                  <a:lnTo>
                    <a:pt x="4866" y="4709"/>
                  </a:lnTo>
                  <a:lnTo>
                    <a:pt x="368" y="4709"/>
                  </a:lnTo>
                  <a:lnTo>
                    <a:pt x="368" y="4130"/>
                  </a:lnTo>
                  <a:close/>
                  <a:moveTo>
                    <a:pt x="5892" y="3893"/>
                  </a:moveTo>
                  <a:lnTo>
                    <a:pt x="6891" y="4893"/>
                  </a:lnTo>
                  <a:lnTo>
                    <a:pt x="6812" y="5024"/>
                  </a:lnTo>
                  <a:lnTo>
                    <a:pt x="6734" y="5156"/>
                  </a:lnTo>
                  <a:lnTo>
                    <a:pt x="6628" y="5261"/>
                  </a:lnTo>
                  <a:lnTo>
                    <a:pt x="6523" y="5366"/>
                  </a:lnTo>
                  <a:lnTo>
                    <a:pt x="6392" y="5471"/>
                  </a:lnTo>
                  <a:lnTo>
                    <a:pt x="6260" y="5550"/>
                  </a:lnTo>
                  <a:lnTo>
                    <a:pt x="6129" y="5603"/>
                  </a:lnTo>
                  <a:lnTo>
                    <a:pt x="5997" y="5656"/>
                  </a:lnTo>
                  <a:lnTo>
                    <a:pt x="5839" y="5682"/>
                  </a:lnTo>
                  <a:lnTo>
                    <a:pt x="5681" y="5708"/>
                  </a:lnTo>
                  <a:lnTo>
                    <a:pt x="5524" y="5708"/>
                  </a:lnTo>
                  <a:lnTo>
                    <a:pt x="5339" y="5682"/>
                  </a:lnTo>
                  <a:lnTo>
                    <a:pt x="5182" y="5656"/>
                  </a:lnTo>
                  <a:lnTo>
                    <a:pt x="5024" y="5577"/>
                  </a:lnTo>
                  <a:lnTo>
                    <a:pt x="4866" y="5498"/>
                  </a:lnTo>
                  <a:lnTo>
                    <a:pt x="4708" y="5393"/>
                  </a:lnTo>
                  <a:lnTo>
                    <a:pt x="4840" y="5340"/>
                  </a:lnTo>
                  <a:lnTo>
                    <a:pt x="4945" y="5261"/>
                  </a:lnTo>
                  <a:lnTo>
                    <a:pt x="5050" y="5182"/>
                  </a:lnTo>
                  <a:lnTo>
                    <a:pt x="5103" y="5077"/>
                  </a:lnTo>
                  <a:lnTo>
                    <a:pt x="5208" y="4866"/>
                  </a:lnTo>
                  <a:lnTo>
                    <a:pt x="5287" y="4603"/>
                  </a:lnTo>
                  <a:lnTo>
                    <a:pt x="5339" y="4419"/>
                  </a:lnTo>
                  <a:lnTo>
                    <a:pt x="5418" y="4262"/>
                  </a:lnTo>
                  <a:lnTo>
                    <a:pt x="5497" y="4130"/>
                  </a:lnTo>
                  <a:lnTo>
                    <a:pt x="5655" y="3999"/>
                  </a:lnTo>
                  <a:lnTo>
                    <a:pt x="5760" y="3946"/>
                  </a:lnTo>
                  <a:lnTo>
                    <a:pt x="5892" y="3893"/>
                  </a:lnTo>
                  <a:close/>
                  <a:moveTo>
                    <a:pt x="9969" y="4682"/>
                  </a:moveTo>
                  <a:lnTo>
                    <a:pt x="9969" y="6445"/>
                  </a:lnTo>
                  <a:lnTo>
                    <a:pt x="8417" y="6445"/>
                  </a:lnTo>
                  <a:lnTo>
                    <a:pt x="8417" y="4682"/>
                  </a:lnTo>
                  <a:close/>
                  <a:moveTo>
                    <a:pt x="316" y="1"/>
                  </a:moveTo>
                  <a:lnTo>
                    <a:pt x="184" y="27"/>
                  </a:lnTo>
                  <a:lnTo>
                    <a:pt x="105" y="106"/>
                  </a:lnTo>
                  <a:lnTo>
                    <a:pt x="26" y="211"/>
                  </a:lnTo>
                  <a:lnTo>
                    <a:pt x="0" y="316"/>
                  </a:lnTo>
                  <a:lnTo>
                    <a:pt x="0" y="4761"/>
                  </a:lnTo>
                  <a:lnTo>
                    <a:pt x="26" y="4893"/>
                  </a:lnTo>
                  <a:lnTo>
                    <a:pt x="105" y="4998"/>
                  </a:lnTo>
                  <a:lnTo>
                    <a:pt x="184" y="5051"/>
                  </a:lnTo>
                  <a:lnTo>
                    <a:pt x="316" y="5077"/>
                  </a:lnTo>
                  <a:lnTo>
                    <a:pt x="4472" y="5077"/>
                  </a:lnTo>
                  <a:lnTo>
                    <a:pt x="4419" y="5130"/>
                  </a:lnTo>
                  <a:lnTo>
                    <a:pt x="4366" y="5182"/>
                  </a:lnTo>
                  <a:lnTo>
                    <a:pt x="4314" y="5261"/>
                  </a:lnTo>
                  <a:lnTo>
                    <a:pt x="4314" y="5340"/>
                  </a:lnTo>
                  <a:lnTo>
                    <a:pt x="4287" y="5419"/>
                  </a:lnTo>
                  <a:lnTo>
                    <a:pt x="4314" y="5498"/>
                  </a:lnTo>
                  <a:lnTo>
                    <a:pt x="4366" y="5577"/>
                  </a:lnTo>
                  <a:lnTo>
                    <a:pt x="4419" y="5656"/>
                  </a:lnTo>
                  <a:lnTo>
                    <a:pt x="4682" y="5840"/>
                  </a:lnTo>
                  <a:lnTo>
                    <a:pt x="4971" y="5971"/>
                  </a:lnTo>
                  <a:lnTo>
                    <a:pt x="5287" y="6050"/>
                  </a:lnTo>
                  <a:lnTo>
                    <a:pt x="5603" y="6076"/>
                  </a:lnTo>
                  <a:lnTo>
                    <a:pt x="5866" y="6076"/>
                  </a:lnTo>
                  <a:lnTo>
                    <a:pt x="6129" y="5997"/>
                  </a:lnTo>
                  <a:lnTo>
                    <a:pt x="6313" y="5945"/>
                  </a:lnTo>
                  <a:lnTo>
                    <a:pt x="6497" y="5840"/>
                  </a:lnTo>
                  <a:lnTo>
                    <a:pt x="6655" y="5761"/>
                  </a:lnTo>
                  <a:lnTo>
                    <a:pt x="6786" y="5629"/>
                  </a:lnTo>
                  <a:lnTo>
                    <a:pt x="6918" y="5524"/>
                  </a:lnTo>
                  <a:lnTo>
                    <a:pt x="7049" y="5366"/>
                  </a:lnTo>
                  <a:lnTo>
                    <a:pt x="7154" y="5235"/>
                  </a:lnTo>
                  <a:lnTo>
                    <a:pt x="7233" y="5077"/>
                  </a:lnTo>
                  <a:lnTo>
                    <a:pt x="7338" y="5051"/>
                  </a:lnTo>
                  <a:lnTo>
                    <a:pt x="7470" y="5024"/>
                  </a:lnTo>
                  <a:lnTo>
                    <a:pt x="7575" y="4972"/>
                  </a:lnTo>
                  <a:lnTo>
                    <a:pt x="7680" y="4893"/>
                  </a:lnTo>
                  <a:lnTo>
                    <a:pt x="7812" y="4761"/>
                  </a:lnTo>
                  <a:lnTo>
                    <a:pt x="7865" y="4682"/>
                  </a:lnTo>
                  <a:lnTo>
                    <a:pt x="7917" y="4603"/>
                  </a:lnTo>
                  <a:lnTo>
                    <a:pt x="7943" y="4498"/>
                  </a:lnTo>
                  <a:lnTo>
                    <a:pt x="7970" y="4419"/>
                  </a:lnTo>
                  <a:lnTo>
                    <a:pt x="7970" y="4314"/>
                  </a:lnTo>
                  <a:lnTo>
                    <a:pt x="7943" y="4209"/>
                  </a:lnTo>
                  <a:lnTo>
                    <a:pt x="7917" y="4130"/>
                  </a:lnTo>
                  <a:lnTo>
                    <a:pt x="7865" y="4051"/>
                  </a:lnTo>
                  <a:lnTo>
                    <a:pt x="8022" y="3893"/>
                  </a:lnTo>
                  <a:lnTo>
                    <a:pt x="8022" y="6497"/>
                  </a:lnTo>
                  <a:lnTo>
                    <a:pt x="8049" y="6629"/>
                  </a:lnTo>
                  <a:lnTo>
                    <a:pt x="8128" y="6734"/>
                  </a:lnTo>
                  <a:lnTo>
                    <a:pt x="8233" y="6813"/>
                  </a:lnTo>
                  <a:lnTo>
                    <a:pt x="10153" y="6813"/>
                  </a:lnTo>
                  <a:lnTo>
                    <a:pt x="10258" y="6734"/>
                  </a:lnTo>
                  <a:lnTo>
                    <a:pt x="10337" y="6629"/>
                  </a:lnTo>
                  <a:lnTo>
                    <a:pt x="10363" y="6497"/>
                  </a:lnTo>
                  <a:lnTo>
                    <a:pt x="10363" y="316"/>
                  </a:lnTo>
                  <a:lnTo>
                    <a:pt x="10337" y="211"/>
                  </a:lnTo>
                  <a:lnTo>
                    <a:pt x="10258" y="106"/>
                  </a:lnTo>
                  <a:lnTo>
                    <a:pt x="10153" y="27"/>
                  </a:lnTo>
                  <a:lnTo>
                    <a:pt x="10048" y="1"/>
                  </a:lnTo>
                  <a:lnTo>
                    <a:pt x="8338" y="1"/>
                  </a:lnTo>
                  <a:lnTo>
                    <a:pt x="8233" y="27"/>
                  </a:lnTo>
                  <a:lnTo>
                    <a:pt x="8128" y="106"/>
                  </a:lnTo>
                  <a:lnTo>
                    <a:pt x="8049" y="211"/>
                  </a:lnTo>
                  <a:lnTo>
                    <a:pt x="8022" y="316"/>
                  </a:lnTo>
                  <a:lnTo>
                    <a:pt x="8022" y="1447"/>
                  </a:lnTo>
                  <a:lnTo>
                    <a:pt x="6707" y="2894"/>
                  </a:lnTo>
                  <a:lnTo>
                    <a:pt x="6628" y="2841"/>
                  </a:lnTo>
                  <a:lnTo>
                    <a:pt x="6549" y="2815"/>
                  </a:lnTo>
                  <a:lnTo>
                    <a:pt x="6444" y="2789"/>
                  </a:lnTo>
                  <a:lnTo>
                    <a:pt x="6339" y="2789"/>
                  </a:lnTo>
                  <a:lnTo>
                    <a:pt x="6260" y="2815"/>
                  </a:lnTo>
                  <a:lnTo>
                    <a:pt x="6155" y="2841"/>
                  </a:lnTo>
                  <a:lnTo>
                    <a:pt x="6076" y="2894"/>
                  </a:lnTo>
                  <a:lnTo>
                    <a:pt x="5997" y="2946"/>
                  </a:lnTo>
                  <a:lnTo>
                    <a:pt x="5866" y="3078"/>
                  </a:lnTo>
                  <a:lnTo>
                    <a:pt x="5787" y="3183"/>
                  </a:lnTo>
                  <a:lnTo>
                    <a:pt x="5734" y="3288"/>
                  </a:lnTo>
                  <a:lnTo>
                    <a:pt x="5708" y="3420"/>
                  </a:lnTo>
                  <a:lnTo>
                    <a:pt x="5708" y="3551"/>
                  </a:lnTo>
                  <a:lnTo>
                    <a:pt x="5576" y="3604"/>
                  </a:lnTo>
                  <a:lnTo>
                    <a:pt x="5445" y="3683"/>
                  </a:lnTo>
                  <a:lnTo>
                    <a:pt x="5392" y="3709"/>
                  </a:lnTo>
                  <a:lnTo>
                    <a:pt x="5392" y="316"/>
                  </a:lnTo>
                  <a:lnTo>
                    <a:pt x="5366" y="211"/>
                  </a:lnTo>
                  <a:lnTo>
                    <a:pt x="5313" y="106"/>
                  </a:lnTo>
                  <a:lnTo>
                    <a:pt x="5208" y="27"/>
                  </a:lnTo>
                  <a:lnTo>
                    <a:pt x="5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47"/>
          <p:cNvGrpSpPr/>
          <p:nvPr/>
        </p:nvGrpSpPr>
        <p:grpSpPr>
          <a:xfrm>
            <a:off x="6169591" y="6014711"/>
            <a:ext cx="426712" cy="365752"/>
            <a:chOff x="4021725" y="2786125"/>
            <a:chExt cx="322875" cy="276875"/>
          </a:xfrm>
        </p:grpSpPr>
        <p:sp>
          <p:nvSpPr>
            <p:cNvPr id="2229" name="Google Shape;2229;p47"/>
            <p:cNvSpPr/>
            <p:nvPr/>
          </p:nvSpPr>
          <p:spPr>
            <a:xfrm>
              <a:off x="4078925" y="2890675"/>
              <a:ext cx="116425" cy="63825"/>
            </a:xfrm>
            <a:custGeom>
              <a:avLst/>
              <a:gdLst/>
              <a:ahLst/>
              <a:cxnLst/>
              <a:rect l="l" t="t" r="r" b="b"/>
              <a:pathLst>
                <a:path w="4657" h="2553" extrusionOk="0">
                  <a:moveTo>
                    <a:pt x="3473" y="658"/>
                  </a:moveTo>
                  <a:lnTo>
                    <a:pt x="3683" y="764"/>
                  </a:lnTo>
                  <a:lnTo>
                    <a:pt x="3893" y="921"/>
                  </a:lnTo>
                  <a:lnTo>
                    <a:pt x="4078" y="1079"/>
                  </a:lnTo>
                  <a:lnTo>
                    <a:pt x="4262" y="1263"/>
                  </a:lnTo>
                  <a:lnTo>
                    <a:pt x="4262" y="1316"/>
                  </a:lnTo>
                  <a:lnTo>
                    <a:pt x="4078" y="1500"/>
                  </a:lnTo>
                  <a:lnTo>
                    <a:pt x="3893" y="1658"/>
                  </a:lnTo>
                  <a:lnTo>
                    <a:pt x="3683" y="1789"/>
                  </a:lnTo>
                  <a:lnTo>
                    <a:pt x="3473" y="1921"/>
                  </a:lnTo>
                  <a:lnTo>
                    <a:pt x="3473" y="1921"/>
                  </a:lnTo>
                  <a:lnTo>
                    <a:pt x="3552" y="1763"/>
                  </a:lnTo>
                  <a:lnTo>
                    <a:pt x="3604" y="1605"/>
                  </a:lnTo>
                  <a:lnTo>
                    <a:pt x="3630" y="1447"/>
                  </a:lnTo>
                  <a:lnTo>
                    <a:pt x="3630" y="1290"/>
                  </a:lnTo>
                  <a:lnTo>
                    <a:pt x="3630" y="1132"/>
                  </a:lnTo>
                  <a:lnTo>
                    <a:pt x="3604" y="948"/>
                  </a:lnTo>
                  <a:lnTo>
                    <a:pt x="3552" y="790"/>
                  </a:lnTo>
                  <a:lnTo>
                    <a:pt x="3473" y="658"/>
                  </a:lnTo>
                  <a:close/>
                  <a:moveTo>
                    <a:pt x="1184" y="658"/>
                  </a:moveTo>
                  <a:lnTo>
                    <a:pt x="1105" y="790"/>
                  </a:lnTo>
                  <a:lnTo>
                    <a:pt x="1053" y="948"/>
                  </a:lnTo>
                  <a:lnTo>
                    <a:pt x="1027" y="1105"/>
                  </a:lnTo>
                  <a:lnTo>
                    <a:pt x="1027" y="1290"/>
                  </a:lnTo>
                  <a:lnTo>
                    <a:pt x="1027" y="1447"/>
                  </a:lnTo>
                  <a:lnTo>
                    <a:pt x="1053" y="1605"/>
                  </a:lnTo>
                  <a:lnTo>
                    <a:pt x="1105" y="1763"/>
                  </a:lnTo>
                  <a:lnTo>
                    <a:pt x="1184" y="1921"/>
                  </a:lnTo>
                  <a:lnTo>
                    <a:pt x="974" y="1789"/>
                  </a:lnTo>
                  <a:lnTo>
                    <a:pt x="763" y="1658"/>
                  </a:lnTo>
                  <a:lnTo>
                    <a:pt x="553" y="1500"/>
                  </a:lnTo>
                  <a:lnTo>
                    <a:pt x="395" y="1316"/>
                  </a:lnTo>
                  <a:lnTo>
                    <a:pt x="395" y="1263"/>
                  </a:lnTo>
                  <a:lnTo>
                    <a:pt x="553" y="1079"/>
                  </a:lnTo>
                  <a:lnTo>
                    <a:pt x="763" y="921"/>
                  </a:lnTo>
                  <a:lnTo>
                    <a:pt x="974" y="764"/>
                  </a:lnTo>
                  <a:lnTo>
                    <a:pt x="1184" y="658"/>
                  </a:lnTo>
                  <a:close/>
                  <a:moveTo>
                    <a:pt x="2315" y="395"/>
                  </a:moveTo>
                  <a:lnTo>
                    <a:pt x="2657" y="422"/>
                  </a:lnTo>
                  <a:lnTo>
                    <a:pt x="2789" y="474"/>
                  </a:lnTo>
                  <a:lnTo>
                    <a:pt x="2920" y="553"/>
                  </a:lnTo>
                  <a:lnTo>
                    <a:pt x="3026" y="658"/>
                  </a:lnTo>
                  <a:lnTo>
                    <a:pt x="3104" y="764"/>
                  </a:lnTo>
                  <a:lnTo>
                    <a:pt x="3183" y="895"/>
                  </a:lnTo>
                  <a:lnTo>
                    <a:pt x="3210" y="1027"/>
                  </a:lnTo>
                  <a:lnTo>
                    <a:pt x="3262" y="1158"/>
                  </a:lnTo>
                  <a:lnTo>
                    <a:pt x="3262" y="1290"/>
                  </a:lnTo>
                  <a:lnTo>
                    <a:pt x="3262" y="1421"/>
                  </a:lnTo>
                  <a:lnTo>
                    <a:pt x="3210" y="1553"/>
                  </a:lnTo>
                  <a:lnTo>
                    <a:pt x="3183" y="1684"/>
                  </a:lnTo>
                  <a:lnTo>
                    <a:pt x="3104" y="1789"/>
                  </a:lnTo>
                  <a:lnTo>
                    <a:pt x="3026" y="1921"/>
                  </a:lnTo>
                  <a:lnTo>
                    <a:pt x="2920" y="2000"/>
                  </a:lnTo>
                  <a:lnTo>
                    <a:pt x="2789" y="2105"/>
                  </a:lnTo>
                  <a:lnTo>
                    <a:pt x="2657" y="2158"/>
                  </a:lnTo>
                  <a:lnTo>
                    <a:pt x="2315" y="2184"/>
                  </a:lnTo>
                  <a:lnTo>
                    <a:pt x="2000" y="2158"/>
                  </a:lnTo>
                  <a:lnTo>
                    <a:pt x="1868" y="2105"/>
                  </a:lnTo>
                  <a:lnTo>
                    <a:pt x="1737" y="2000"/>
                  </a:lnTo>
                  <a:lnTo>
                    <a:pt x="1631" y="1921"/>
                  </a:lnTo>
                  <a:lnTo>
                    <a:pt x="1553" y="1789"/>
                  </a:lnTo>
                  <a:lnTo>
                    <a:pt x="1474" y="1684"/>
                  </a:lnTo>
                  <a:lnTo>
                    <a:pt x="1447" y="1553"/>
                  </a:lnTo>
                  <a:lnTo>
                    <a:pt x="1395" y="1421"/>
                  </a:lnTo>
                  <a:lnTo>
                    <a:pt x="1395" y="1290"/>
                  </a:lnTo>
                  <a:lnTo>
                    <a:pt x="1395" y="1158"/>
                  </a:lnTo>
                  <a:lnTo>
                    <a:pt x="1447" y="1027"/>
                  </a:lnTo>
                  <a:lnTo>
                    <a:pt x="1474" y="895"/>
                  </a:lnTo>
                  <a:lnTo>
                    <a:pt x="1553" y="764"/>
                  </a:lnTo>
                  <a:lnTo>
                    <a:pt x="1631" y="658"/>
                  </a:lnTo>
                  <a:lnTo>
                    <a:pt x="1737" y="553"/>
                  </a:lnTo>
                  <a:lnTo>
                    <a:pt x="1868" y="474"/>
                  </a:lnTo>
                  <a:lnTo>
                    <a:pt x="2000" y="422"/>
                  </a:lnTo>
                  <a:lnTo>
                    <a:pt x="2315" y="395"/>
                  </a:lnTo>
                  <a:close/>
                  <a:moveTo>
                    <a:pt x="2315" y="1"/>
                  </a:moveTo>
                  <a:lnTo>
                    <a:pt x="2000" y="27"/>
                  </a:lnTo>
                  <a:lnTo>
                    <a:pt x="1684" y="80"/>
                  </a:lnTo>
                  <a:lnTo>
                    <a:pt x="1368" y="159"/>
                  </a:lnTo>
                  <a:lnTo>
                    <a:pt x="1079" y="264"/>
                  </a:lnTo>
                  <a:lnTo>
                    <a:pt x="816" y="422"/>
                  </a:lnTo>
                  <a:lnTo>
                    <a:pt x="553" y="579"/>
                  </a:lnTo>
                  <a:lnTo>
                    <a:pt x="316" y="790"/>
                  </a:lnTo>
                  <a:lnTo>
                    <a:pt x="106" y="1027"/>
                  </a:lnTo>
                  <a:lnTo>
                    <a:pt x="27" y="1158"/>
                  </a:lnTo>
                  <a:lnTo>
                    <a:pt x="1" y="1290"/>
                  </a:lnTo>
                  <a:lnTo>
                    <a:pt x="27" y="1421"/>
                  </a:lnTo>
                  <a:lnTo>
                    <a:pt x="106" y="1553"/>
                  </a:lnTo>
                  <a:lnTo>
                    <a:pt x="316" y="1763"/>
                  </a:lnTo>
                  <a:lnTo>
                    <a:pt x="553" y="1973"/>
                  </a:lnTo>
                  <a:lnTo>
                    <a:pt x="816" y="2158"/>
                  </a:lnTo>
                  <a:lnTo>
                    <a:pt x="1079" y="2289"/>
                  </a:lnTo>
                  <a:lnTo>
                    <a:pt x="1368" y="2394"/>
                  </a:lnTo>
                  <a:lnTo>
                    <a:pt x="1684" y="2500"/>
                  </a:lnTo>
                  <a:lnTo>
                    <a:pt x="2000" y="2552"/>
                  </a:lnTo>
                  <a:lnTo>
                    <a:pt x="2657" y="2552"/>
                  </a:lnTo>
                  <a:lnTo>
                    <a:pt x="2973" y="2500"/>
                  </a:lnTo>
                  <a:lnTo>
                    <a:pt x="3289" y="2394"/>
                  </a:lnTo>
                  <a:lnTo>
                    <a:pt x="3578" y="2289"/>
                  </a:lnTo>
                  <a:lnTo>
                    <a:pt x="3841" y="2158"/>
                  </a:lnTo>
                  <a:lnTo>
                    <a:pt x="4104" y="1973"/>
                  </a:lnTo>
                  <a:lnTo>
                    <a:pt x="4341" y="1763"/>
                  </a:lnTo>
                  <a:lnTo>
                    <a:pt x="4551" y="1553"/>
                  </a:lnTo>
                  <a:lnTo>
                    <a:pt x="4630" y="1421"/>
                  </a:lnTo>
                  <a:lnTo>
                    <a:pt x="4656" y="1290"/>
                  </a:lnTo>
                  <a:lnTo>
                    <a:pt x="4630" y="1158"/>
                  </a:lnTo>
                  <a:lnTo>
                    <a:pt x="4551" y="1027"/>
                  </a:lnTo>
                  <a:lnTo>
                    <a:pt x="4341" y="790"/>
                  </a:lnTo>
                  <a:lnTo>
                    <a:pt x="4104" y="579"/>
                  </a:lnTo>
                  <a:lnTo>
                    <a:pt x="3841" y="422"/>
                  </a:lnTo>
                  <a:lnTo>
                    <a:pt x="3578" y="264"/>
                  </a:lnTo>
                  <a:lnTo>
                    <a:pt x="3289" y="159"/>
                  </a:lnTo>
                  <a:lnTo>
                    <a:pt x="2973" y="80"/>
                  </a:lnTo>
                  <a:lnTo>
                    <a:pt x="2657" y="27"/>
                  </a:lnTo>
                  <a:lnTo>
                    <a:pt x="2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4132200" y="2867000"/>
              <a:ext cx="9875" cy="14500"/>
            </a:xfrm>
            <a:custGeom>
              <a:avLst/>
              <a:gdLst/>
              <a:ahLst/>
              <a:cxnLst/>
              <a:rect l="l" t="t" r="r" b="b"/>
              <a:pathLst>
                <a:path w="395" h="580" extrusionOk="0">
                  <a:moveTo>
                    <a:pt x="184" y="1"/>
                  </a:moveTo>
                  <a:lnTo>
                    <a:pt x="132" y="27"/>
                  </a:lnTo>
                  <a:lnTo>
                    <a:pt x="53" y="53"/>
                  </a:lnTo>
                  <a:lnTo>
                    <a:pt x="27" y="132"/>
                  </a:lnTo>
                  <a:lnTo>
                    <a:pt x="0" y="185"/>
                  </a:lnTo>
                  <a:lnTo>
                    <a:pt x="0" y="369"/>
                  </a:lnTo>
                  <a:lnTo>
                    <a:pt x="27" y="448"/>
                  </a:lnTo>
                  <a:lnTo>
                    <a:pt x="53" y="527"/>
                  </a:lnTo>
                  <a:lnTo>
                    <a:pt x="132" y="553"/>
                  </a:lnTo>
                  <a:lnTo>
                    <a:pt x="184" y="580"/>
                  </a:lnTo>
                  <a:lnTo>
                    <a:pt x="263" y="553"/>
                  </a:lnTo>
                  <a:lnTo>
                    <a:pt x="342" y="527"/>
                  </a:lnTo>
                  <a:lnTo>
                    <a:pt x="368" y="448"/>
                  </a:lnTo>
                  <a:lnTo>
                    <a:pt x="395" y="369"/>
                  </a:lnTo>
                  <a:lnTo>
                    <a:pt x="395" y="185"/>
                  </a:lnTo>
                  <a:lnTo>
                    <a:pt x="368" y="132"/>
                  </a:lnTo>
                  <a:lnTo>
                    <a:pt x="342" y="53"/>
                  </a:lnTo>
                  <a:lnTo>
                    <a:pt x="263" y="27"/>
                  </a:lnTo>
                  <a:lnTo>
                    <a:pt x="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4167050" y="2875550"/>
              <a:ext cx="11200" cy="11200"/>
            </a:xfrm>
            <a:custGeom>
              <a:avLst/>
              <a:gdLst/>
              <a:ahLst/>
              <a:cxnLst/>
              <a:rect l="l" t="t" r="r" b="b"/>
              <a:pathLst>
                <a:path w="448" h="448" extrusionOk="0">
                  <a:moveTo>
                    <a:pt x="263" y="1"/>
                  </a:moveTo>
                  <a:lnTo>
                    <a:pt x="184" y="27"/>
                  </a:lnTo>
                  <a:lnTo>
                    <a:pt x="132" y="53"/>
                  </a:lnTo>
                  <a:lnTo>
                    <a:pt x="53" y="132"/>
                  </a:lnTo>
                  <a:lnTo>
                    <a:pt x="0" y="185"/>
                  </a:lnTo>
                  <a:lnTo>
                    <a:pt x="0" y="264"/>
                  </a:lnTo>
                  <a:lnTo>
                    <a:pt x="0" y="343"/>
                  </a:lnTo>
                  <a:lnTo>
                    <a:pt x="53" y="395"/>
                  </a:lnTo>
                  <a:lnTo>
                    <a:pt x="105" y="448"/>
                  </a:lnTo>
                  <a:lnTo>
                    <a:pt x="263" y="448"/>
                  </a:lnTo>
                  <a:lnTo>
                    <a:pt x="316" y="395"/>
                  </a:lnTo>
                  <a:lnTo>
                    <a:pt x="395" y="316"/>
                  </a:lnTo>
                  <a:lnTo>
                    <a:pt x="421" y="264"/>
                  </a:lnTo>
                  <a:lnTo>
                    <a:pt x="447" y="185"/>
                  </a:lnTo>
                  <a:lnTo>
                    <a:pt x="421" y="132"/>
                  </a:lnTo>
                  <a:lnTo>
                    <a:pt x="395" y="53"/>
                  </a:lnTo>
                  <a:lnTo>
                    <a:pt x="316" y="27"/>
                  </a:lnTo>
                  <a:lnTo>
                    <a:pt x="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4096025" y="2875550"/>
              <a:ext cx="11200" cy="11200"/>
            </a:xfrm>
            <a:custGeom>
              <a:avLst/>
              <a:gdLst/>
              <a:ahLst/>
              <a:cxnLst/>
              <a:rect l="l" t="t" r="r" b="b"/>
              <a:pathLst>
                <a:path w="448" h="448" extrusionOk="0">
                  <a:moveTo>
                    <a:pt x="185" y="1"/>
                  </a:moveTo>
                  <a:lnTo>
                    <a:pt x="132" y="27"/>
                  </a:lnTo>
                  <a:lnTo>
                    <a:pt x="53" y="53"/>
                  </a:lnTo>
                  <a:lnTo>
                    <a:pt x="27" y="132"/>
                  </a:lnTo>
                  <a:lnTo>
                    <a:pt x="1" y="185"/>
                  </a:lnTo>
                  <a:lnTo>
                    <a:pt x="27" y="264"/>
                  </a:lnTo>
                  <a:lnTo>
                    <a:pt x="53" y="316"/>
                  </a:lnTo>
                  <a:lnTo>
                    <a:pt x="132" y="395"/>
                  </a:lnTo>
                  <a:lnTo>
                    <a:pt x="185" y="448"/>
                  </a:lnTo>
                  <a:lnTo>
                    <a:pt x="343" y="448"/>
                  </a:lnTo>
                  <a:lnTo>
                    <a:pt x="395" y="395"/>
                  </a:lnTo>
                  <a:lnTo>
                    <a:pt x="448" y="343"/>
                  </a:lnTo>
                  <a:lnTo>
                    <a:pt x="448" y="264"/>
                  </a:lnTo>
                  <a:lnTo>
                    <a:pt x="448" y="185"/>
                  </a:lnTo>
                  <a:lnTo>
                    <a:pt x="395" y="132"/>
                  </a:lnTo>
                  <a:lnTo>
                    <a:pt x="316" y="53"/>
                  </a:lnTo>
                  <a:lnTo>
                    <a:pt x="264" y="27"/>
                  </a:ln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4247275" y="2809800"/>
              <a:ext cx="69050" cy="9900"/>
            </a:xfrm>
            <a:custGeom>
              <a:avLst/>
              <a:gdLst/>
              <a:ahLst/>
              <a:cxnLst/>
              <a:rect l="l" t="t" r="r" b="b"/>
              <a:pathLst>
                <a:path w="2762" h="396" extrusionOk="0">
                  <a:moveTo>
                    <a:pt x="211" y="1"/>
                  </a:moveTo>
                  <a:lnTo>
                    <a:pt x="132" y="27"/>
                  </a:lnTo>
                  <a:lnTo>
                    <a:pt x="53" y="53"/>
                  </a:lnTo>
                  <a:lnTo>
                    <a:pt x="26" y="132"/>
                  </a:lnTo>
                  <a:lnTo>
                    <a:pt x="0" y="185"/>
                  </a:lnTo>
                  <a:lnTo>
                    <a:pt x="26" y="264"/>
                  </a:lnTo>
                  <a:lnTo>
                    <a:pt x="53" y="316"/>
                  </a:lnTo>
                  <a:lnTo>
                    <a:pt x="132" y="369"/>
                  </a:lnTo>
                  <a:lnTo>
                    <a:pt x="211" y="395"/>
                  </a:lnTo>
                  <a:lnTo>
                    <a:pt x="2551" y="395"/>
                  </a:lnTo>
                  <a:lnTo>
                    <a:pt x="2630" y="369"/>
                  </a:lnTo>
                  <a:lnTo>
                    <a:pt x="2709" y="316"/>
                  </a:lnTo>
                  <a:lnTo>
                    <a:pt x="2736" y="264"/>
                  </a:lnTo>
                  <a:lnTo>
                    <a:pt x="2762" y="185"/>
                  </a:lnTo>
                  <a:lnTo>
                    <a:pt x="2736" y="132"/>
                  </a:lnTo>
                  <a:lnTo>
                    <a:pt x="2709" y="53"/>
                  </a:lnTo>
                  <a:lnTo>
                    <a:pt x="2630" y="27"/>
                  </a:lnTo>
                  <a:lnTo>
                    <a:pt x="2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4247275" y="2831500"/>
              <a:ext cx="69050" cy="9225"/>
            </a:xfrm>
            <a:custGeom>
              <a:avLst/>
              <a:gdLst/>
              <a:ahLst/>
              <a:cxnLst/>
              <a:rect l="l" t="t" r="r" b="b"/>
              <a:pathLst>
                <a:path w="2762" h="369" extrusionOk="0">
                  <a:moveTo>
                    <a:pt x="132" y="1"/>
                  </a:moveTo>
                  <a:lnTo>
                    <a:pt x="53" y="53"/>
                  </a:lnTo>
                  <a:lnTo>
                    <a:pt x="26" y="106"/>
                  </a:lnTo>
                  <a:lnTo>
                    <a:pt x="0" y="185"/>
                  </a:lnTo>
                  <a:lnTo>
                    <a:pt x="26" y="264"/>
                  </a:lnTo>
                  <a:lnTo>
                    <a:pt x="53" y="316"/>
                  </a:lnTo>
                  <a:lnTo>
                    <a:pt x="132" y="369"/>
                  </a:lnTo>
                  <a:lnTo>
                    <a:pt x="2630" y="369"/>
                  </a:lnTo>
                  <a:lnTo>
                    <a:pt x="2709" y="316"/>
                  </a:lnTo>
                  <a:lnTo>
                    <a:pt x="2736" y="264"/>
                  </a:lnTo>
                  <a:lnTo>
                    <a:pt x="2762" y="185"/>
                  </a:lnTo>
                  <a:lnTo>
                    <a:pt x="2736" y="106"/>
                  </a:lnTo>
                  <a:lnTo>
                    <a:pt x="2709" y="53"/>
                  </a:lnTo>
                  <a:lnTo>
                    <a:pt x="2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4247275" y="2853200"/>
              <a:ext cx="38150" cy="9225"/>
            </a:xfrm>
            <a:custGeom>
              <a:avLst/>
              <a:gdLst/>
              <a:ahLst/>
              <a:cxnLst/>
              <a:rect l="l" t="t" r="r" b="b"/>
              <a:pathLst>
                <a:path w="1526" h="369" extrusionOk="0">
                  <a:moveTo>
                    <a:pt x="132" y="1"/>
                  </a:moveTo>
                  <a:lnTo>
                    <a:pt x="53" y="53"/>
                  </a:lnTo>
                  <a:lnTo>
                    <a:pt x="26" y="106"/>
                  </a:lnTo>
                  <a:lnTo>
                    <a:pt x="0" y="185"/>
                  </a:lnTo>
                  <a:lnTo>
                    <a:pt x="26" y="264"/>
                  </a:lnTo>
                  <a:lnTo>
                    <a:pt x="53" y="316"/>
                  </a:lnTo>
                  <a:lnTo>
                    <a:pt x="132" y="342"/>
                  </a:lnTo>
                  <a:lnTo>
                    <a:pt x="211" y="369"/>
                  </a:lnTo>
                  <a:lnTo>
                    <a:pt x="1342" y="369"/>
                  </a:lnTo>
                  <a:lnTo>
                    <a:pt x="1420" y="342"/>
                  </a:lnTo>
                  <a:lnTo>
                    <a:pt x="1473" y="316"/>
                  </a:lnTo>
                  <a:lnTo>
                    <a:pt x="1526" y="264"/>
                  </a:lnTo>
                  <a:lnTo>
                    <a:pt x="1526" y="185"/>
                  </a:lnTo>
                  <a:lnTo>
                    <a:pt x="1526" y="106"/>
                  </a:lnTo>
                  <a:lnTo>
                    <a:pt x="1473" y="53"/>
                  </a:lnTo>
                  <a:lnTo>
                    <a:pt x="1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4021725" y="2786125"/>
              <a:ext cx="322875" cy="276875"/>
            </a:xfrm>
            <a:custGeom>
              <a:avLst/>
              <a:gdLst/>
              <a:ahLst/>
              <a:cxnLst/>
              <a:rect l="l" t="t" r="r" b="b"/>
              <a:pathLst>
                <a:path w="12915" h="11075" extrusionOk="0">
                  <a:moveTo>
                    <a:pt x="12257" y="395"/>
                  </a:moveTo>
                  <a:lnTo>
                    <a:pt x="12363" y="422"/>
                  </a:lnTo>
                  <a:lnTo>
                    <a:pt x="12468" y="474"/>
                  </a:lnTo>
                  <a:lnTo>
                    <a:pt x="12520" y="553"/>
                  </a:lnTo>
                  <a:lnTo>
                    <a:pt x="12547" y="685"/>
                  </a:lnTo>
                  <a:lnTo>
                    <a:pt x="12547" y="3341"/>
                  </a:lnTo>
                  <a:lnTo>
                    <a:pt x="12520" y="3446"/>
                  </a:lnTo>
                  <a:lnTo>
                    <a:pt x="12468" y="3525"/>
                  </a:lnTo>
                  <a:lnTo>
                    <a:pt x="12363" y="3578"/>
                  </a:lnTo>
                  <a:lnTo>
                    <a:pt x="12257" y="3604"/>
                  </a:lnTo>
                  <a:lnTo>
                    <a:pt x="9680" y="3604"/>
                  </a:lnTo>
                  <a:lnTo>
                    <a:pt x="9575" y="3630"/>
                  </a:lnTo>
                  <a:lnTo>
                    <a:pt x="9443" y="3657"/>
                  </a:lnTo>
                  <a:lnTo>
                    <a:pt x="9338" y="3709"/>
                  </a:lnTo>
                  <a:lnTo>
                    <a:pt x="9259" y="3788"/>
                  </a:lnTo>
                  <a:lnTo>
                    <a:pt x="8654" y="4446"/>
                  </a:lnTo>
                  <a:lnTo>
                    <a:pt x="8654" y="3946"/>
                  </a:lnTo>
                  <a:lnTo>
                    <a:pt x="8654" y="3841"/>
                  </a:lnTo>
                  <a:lnTo>
                    <a:pt x="8601" y="3736"/>
                  </a:lnTo>
                  <a:lnTo>
                    <a:pt x="8522" y="3657"/>
                  </a:lnTo>
                  <a:lnTo>
                    <a:pt x="8417" y="3578"/>
                  </a:lnTo>
                  <a:lnTo>
                    <a:pt x="8365" y="3525"/>
                  </a:lnTo>
                  <a:lnTo>
                    <a:pt x="8312" y="3473"/>
                  </a:lnTo>
                  <a:lnTo>
                    <a:pt x="8259" y="3420"/>
                  </a:lnTo>
                  <a:lnTo>
                    <a:pt x="8259" y="3341"/>
                  </a:lnTo>
                  <a:lnTo>
                    <a:pt x="8259" y="685"/>
                  </a:lnTo>
                  <a:lnTo>
                    <a:pt x="8286" y="553"/>
                  </a:lnTo>
                  <a:lnTo>
                    <a:pt x="8338" y="474"/>
                  </a:lnTo>
                  <a:lnTo>
                    <a:pt x="8443" y="422"/>
                  </a:lnTo>
                  <a:lnTo>
                    <a:pt x="8549" y="395"/>
                  </a:lnTo>
                  <a:close/>
                  <a:moveTo>
                    <a:pt x="8233" y="5814"/>
                  </a:moveTo>
                  <a:lnTo>
                    <a:pt x="8601" y="5840"/>
                  </a:lnTo>
                  <a:lnTo>
                    <a:pt x="8943" y="5892"/>
                  </a:lnTo>
                  <a:lnTo>
                    <a:pt x="9101" y="5919"/>
                  </a:lnTo>
                  <a:lnTo>
                    <a:pt x="9259" y="5998"/>
                  </a:lnTo>
                  <a:lnTo>
                    <a:pt x="9443" y="6103"/>
                  </a:lnTo>
                  <a:lnTo>
                    <a:pt x="9601" y="6261"/>
                  </a:lnTo>
                  <a:lnTo>
                    <a:pt x="9706" y="6471"/>
                  </a:lnTo>
                  <a:lnTo>
                    <a:pt x="9759" y="6708"/>
                  </a:lnTo>
                  <a:lnTo>
                    <a:pt x="8785" y="7707"/>
                  </a:lnTo>
                  <a:lnTo>
                    <a:pt x="8549" y="7628"/>
                  </a:lnTo>
                  <a:lnTo>
                    <a:pt x="8338" y="7523"/>
                  </a:lnTo>
                  <a:lnTo>
                    <a:pt x="8180" y="7392"/>
                  </a:lnTo>
                  <a:lnTo>
                    <a:pt x="8049" y="7181"/>
                  </a:lnTo>
                  <a:lnTo>
                    <a:pt x="7970" y="6945"/>
                  </a:lnTo>
                  <a:lnTo>
                    <a:pt x="7917" y="6629"/>
                  </a:lnTo>
                  <a:lnTo>
                    <a:pt x="7891" y="6261"/>
                  </a:lnTo>
                  <a:lnTo>
                    <a:pt x="7891" y="5840"/>
                  </a:lnTo>
                  <a:lnTo>
                    <a:pt x="8233" y="5814"/>
                  </a:lnTo>
                  <a:close/>
                  <a:moveTo>
                    <a:pt x="8496" y="8023"/>
                  </a:moveTo>
                  <a:lnTo>
                    <a:pt x="8707" y="8076"/>
                  </a:lnTo>
                  <a:lnTo>
                    <a:pt x="8733" y="8154"/>
                  </a:lnTo>
                  <a:lnTo>
                    <a:pt x="8785" y="8233"/>
                  </a:lnTo>
                  <a:lnTo>
                    <a:pt x="8838" y="8286"/>
                  </a:lnTo>
                  <a:lnTo>
                    <a:pt x="8838" y="8602"/>
                  </a:lnTo>
                  <a:lnTo>
                    <a:pt x="395" y="8602"/>
                  </a:lnTo>
                  <a:lnTo>
                    <a:pt x="395" y="8023"/>
                  </a:lnTo>
                  <a:close/>
                  <a:moveTo>
                    <a:pt x="10022" y="6997"/>
                  </a:moveTo>
                  <a:lnTo>
                    <a:pt x="10811" y="7786"/>
                  </a:lnTo>
                  <a:lnTo>
                    <a:pt x="9838" y="8733"/>
                  </a:lnTo>
                  <a:lnTo>
                    <a:pt x="9048" y="7970"/>
                  </a:lnTo>
                  <a:lnTo>
                    <a:pt x="10022" y="6997"/>
                  </a:lnTo>
                  <a:close/>
                  <a:moveTo>
                    <a:pt x="5235" y="9759"/>
                  </a:moveTo>
                  <a:lnTo>
                    <a:pt x="5287" y="9785"/>
                  </a:lnTo>
                  <a:lnTo>
                    <a:pt x="5708" y="10679"/>
                  </a:lnTo>
                  <a:lnTo>
                    <a:pt x="3525" y="10679"/>
                  </a:lnTo>
                  <a:lnTo>
                    <a:pt x="3946" y="9785"/>
                  </a:lnTo>
                  <a:lnTo>
                    <a:pt x="3998" y="9759"/>
                  </a:lnTo>
                  <a:close/>
                  <a:moveTo>
                    <a:pt x="6181" y="8970"/>
                  </a:moveTo>
                  <a:lnTo>
                    <a:pt x="6971" y="10679"/>
                  </a:lnTo>
                  <a:lnTo>
                    <a:pt x="6129" y="10679"/>
                  </a:lnTo>
                  <a:lnTo>
                    <a:pt x="5629" y="9627"/>
                  </a:lnTo>
                  <a:lnTo>
                    <a:pt x="5550" y="9522"/>
                  </a:lnTo>
                  <a:lnTo>
                    <a:pt x="5471" y="9443"/>
                  </a:lnTo>
                  <a:lnTo>
                    <a:pt x="5366" y="9391"/>
                  </a:lnTo>
                  <a:lnTo>
                    <a:pt x="3867" y="9391"/>
                  </a:lnTo>
                  <a:lnTo>
                    <a:pt x="3762" y="9443"/>
                  </a:lnTo>
                  <a:lnTo>
                    <a:pt x="3683" y="9522"/>
                  </a:lnTo>
                  <a:lnTo>
                    <a:pt x="3604" y="9627"/>
                  </a:lnTo>
                  <a:lnTo>
                    <a:pt x="3104" y="10679"/>
                  </a:lnTo>
                  <a:lnTo>
                    <a:pt x="2262" y="10679"/>
                  </a:lnTo>
                  <a:lnTo>
                    <a:pt x="3051" y="8970"/>
                  </a:lnTo>
                  <a:close/>
                  <a:moveTo>
                    <a:pt x="8549" y="1"/>
                  </a:moveTo>
                  <a:lnTo>
                    <a:pt x="8417" y="27"/>
                  </a:lnTo>
                  <a:lnTo>
                    <a:pt x="8286" y="53"/>
                  </a:lnTo>
                  <a:lnTo>
                    <a:pt x="8180" y="132"/>
                  </a:lnTo>
                  <a:lnTo>
                    <a:pt x="8075" y="211"/>
                  </a:lnTo>
                  <a:lnTo>
                    <a:pt x="7996" y="316"/>
                  </a:lnTo>
                  <a:lnTo>
                    <a:pt x="7944" y="422"/>
                  </a:lnTo>
                  <a:lnTo>
                    <a:pt x="7891" y="527"/>
                  </a:lnTo>
                  <a:lnTo>
                    <a:pt x="7891" y="685"/>
                  </a:lnTo>
                  <a:lnTo>
                    <a:pt x="7891" y="2000"/>
                  </a:lnTo>
                  <a:lnTo>
                    <a:pt x="395" y="2000"/>
                  </a:lnTo>
                  <a:lnTo>
                    <a:pt x="237" y="2052"/>
                  </a:lnTo>
                  <a:lnTo>
                    <a:pt x="106" y="2131"/>
                  </a:lnTo>
                  <a:lnTo>
                    <a:pt x="27" y="2236"/>
                  </a:lnTo>
                  <a:lnTo>
                    <a:pt x="0" y="2394"/>
                  </a:lnTo>
                  <a:lnTo>
                    <a:pt x="0" y="3604"/>
                  </a:lnTo>
                  <a:lnTo>
                    <a:pt x="27" y="3683"/>
                  </a:lnTo>
                  <a:lnTo>
                    <a:pt x="53" y="3736"/>
                  </a:lnTo>
                  <a:lnTo>
                    <a:pt x="132" y="3788"/>
                  </a:lnTo>
                  <a:lnTo>
                    <a:pt x="185" y="3815"/>
                  </a:lnTo>
                  <a:lnTo>
                    <a:pt x="263" y="3788"/>
                  </a:lnTo>
                  <a:lnTo>
                    <a:pt x="342" y="3736"/>
                  </a:lnTo>
                  <a:lnTo>
                    <a:pt x="369" y="3683"/>
                  </a:lnTo>
                  <a:lnTo>
                    <a:pt x="395" y="3604"/>
                  </a:lnTo>
                  <a:lnTo>
                    <a:pt x="395" y="2394"/>
                  </a:lnTo>
                  <a:lnTo>
                    <a:pt x="7891" y="2394"/>
                  </a:lnTo>
                  <a:lnTo>
                    <a:pt x="7891" y="3341"/>
                  </a:lnTo>
                  <a:lnTo>
                    <a:pt x="7917" y="3525"/>
                  </a:lnTo>
                  <a:lnTo>
                    <a:pt x="7970" y="3683"/>
                  </a:lnTo>
                  <a:lnTo>
                    <a:pt x="8102" y="3815"/>
                  </a:lnTo>
                  <a:lnTo>
                    <a:pt x="8259" y="3920"/>
                  </a:lnTo>
                  <a:lnTo>
                    <a:pt x="8286" y="3946"/>
                  </a:lnTo>
                  <a:lnTo>
                    <a:pt x="8286" y="4551"/>
                  </a:lnTo>
                  <a:lnTo>
                    <a:pt x="8286" y="4656"/>
                  </a:lnTo>
                  <a:lnTo>
                    <a:pt x="8338" y="4735"/>
                  </a:lnTo>
                  <a:lnTo>
                    <a:pt x="8417" y="4814"/>
                  </a:lnTo>
                  <a:lnTo>
                    <a:pt x="8496" y="4867"/>
                  </a:lnTo>
                  <a:lnTo>
                    <a:pt x="8575" y="4893"/>
                  </a:lnTo>
                  <a:lnTo>
                    <a:pt x="8680" y="4867"/>
                  </a:lnTo>
                  <a:lnTo>
                    <a:pt x="8759" y="4840"/>
                  </a:lnTo>
                  <a:lnTo>
                    <a:pt x="8838" y="4788"/>
                  </a:lnTo>
                  <a:lnTo>
                    <a:pt x="8838" y="5472"/>
                  </a:lnTo>
                  <a:lnTo>
                    <a:pt x="8601" y="5445"/>
                  </a:lnTo>
                  <a:lnTo>
                    <a:pt x="7865" y="5445"/>
                  </a:lnTo>
                  <a:lnTo>
                    <a:pt x="7733" y="5498"/>
                  </a:lnTo>
                  <a:lnTo>
                    <a:pt x="7628" y="5577"/>
                  </a:lnTo>
                  <a:lnTo>
                    <a:pt x="7549" y="5682"/>
                  </a:lnTo>
                  <a:lnTo>
                    <a:pt x="7523" y="5814"/>
                  </a:lnTo>
                  <a:lnTo>
                    <a:pt x="7523" y="6313"/>
                  </a:lnTo>
                  <a:lnTo>
                    <a:pt x="7523" y="6550"/>
                  </a:lnTo>
                  <a:lnTo>
                    <a:pt x="7549" y="6813"/>
                  </a:lnTo>
                  <a:lnTo>
                    <a:pt x="7602" y="7023"/>
                  </a:lnTo>
                  <a:lnTo>
                    <a:pt x="7681" y="7260"/>
                  </a:lnTo>
                  <a:lnTo>
                    <a:pt x="7760" y="7471"/>
                  </a:lnTo>
                  <a:lnTo>
                    <a:pt x="7891" y="7655"/>
                  </a:lnTo>
                  <a:lnTo>
                    <a:pt x="395" y="7655"/>
                  </a:lnTo>
                  <a:lnTo>
                    <a:pt x="395" y="4498"/>
                  </a:lnTo>
                  <a:lnTo>
                    <a:pt x="369" y="4420"/>
                  </a:lnTo>
                  <a:lnTo>
                    <a:pt x="342" y="4367"/>
                  </a:lnTo>
                  <a:lnTo>
                    <a:pt x="263" y="4314"/>
                  </a:lnTo>
                  <a:lnTo>
                    <a:pt x="132" y="4314"/>
                  </a:lnTo>
                  <a:lnTo>
                    <a:pt x="53" y="4367"/>
                  </a:lnTo>
                  <a:lnTo>
                    <a:pt x="27" y="4420"/>
                  </a:lnTo>
                  <a:lnTo>
                    <a:pt x="0" y="4498"/>
                  </a:lnTo>
                  <a:lnTo>
                    <a:pt x="0" y="8602"/>
                  </a:lnTo>
                  <a:lnTo>
                    <a:pt x="27" y="8733"/>
                  </a:lnTo>
                  <a:lnTo>
                    <a:pt x="106" y="8865"/>
                  </a:lnTo>
                  <a:lnTo>
                    <a:pt x="237" y="8944"/>
                  </a:lnTo>
                  <a:lnTo>
                    <a:pt x="395" y="8970"/>
                  </a:lnTo>
                  <a:lnTo>
                    <a:pt x="2631" y="8970"/>
                  </a:lnTo>
                  <a:lnTo>
                    <a:pt x="1842" y="10679"/>
                  </a:lnTo>
                  <a:lnTo>
                    <a:pt x="895" y="10679"/>
                  </a:lnTo>
                  <a:lnTo>
                    <a:pt x="816" y="10706"/>
                  </a:lnTo>
                  <a:lnTo>
                    <a:pt x="763" y="10732"/>
                  </a:lnTo>
                  <a:lnTo>
                    <a:pt x="711" y="10811"/>
                  </a:lnTo>
                  <a:lnTo>
                    <a:pt x="711" y="10864"/>
                  </a:lnTo>
                  <a:lnTo>
                    <a:pt x="711" y="10943"/>
                  </a:lnTo>
                  <a:lnTo>
                    <a:pt x="763" y="11021"/>
                  </a:lnTo>
                  <a:lnTo>
                    <a:pt x="816" y="11048"/>
                  </a:lnTo>
                  <a:lnTo>
                    <a:pt x="895" y="11074"/>
                  </a:lnTo>
                  <a:lnTo>
                    <a:pt x="8338" y="11074"/>
                  </a:lnTo>
                  <a:lnTo>
                    <a:pt x="8417" y="11048"/>
                  </a:lnTo>
                  <a:lnTo>
                    <a:pt x="8470" y="11021"/>
                  </a:lnTo>
                  <a:lnTo>
                    <a:pt x="8522" y="10943"/>
                  </a:lnTo>
                  <a:lnTo>
                    <a:pt x="8522" y="10864"/>
                  </a:lnTo>
                  <a:lnTo>
                    <a:pt x="8522" y="10811"/>
                  </a:lnTo>
                  <a:lnTo>
                    <a:pt x="8470" y="10732"/>
                  </a:lnTo>
                  <a:lnTo>
                    <a:pt x="8417" y="10706"/>
                  </a:lnTo>
                  <a:lnTo>
                    <a:pt x="8338" y="10679"/>
                  </a:lnTo>
                  <a:lnTo>
                    <a:pt x="7391" y="10679"/>
                  </a:lnTo>
                  <a:lnTo>
                    <a:pt x="6602" y="8970"/>
                  </a:lnTo>
                  <a:lnTo>
                    <a:pt x="8838" y="8970"/>
                  </a:lnTo>
                  <a:lnTo>
                    <a:pt x="8970" y="8944"/>
                  </a:lnTo>
                  <a:lnTo>
                    <a:pt x="9101" y="8891"/>
                  </a:lnTo>
                  <a:lnTo>
                    <a:pt x="9180" y="8786"/>
                  </a:lnTo>
                  <a:lnTo>
                    <a:pt x="9206" y="8654"/>
                  </a:lnTo>
                  <a:lnTo>
                    <a:pt x="9575" y="9022"/>
                  </a:lnTo>
                  <a:lnTo>
                    <a:pt x="9706" y="9101"/>
                  </a:lnTo>
                  <a:lnTo>
                    <a:pt x="9811" y="9128"/>
                  </a:lnTo>
                  <a:lnTo>
                    <a:pt x="9943" y="9101"/>
                  </a:lnTo>
                  <a:lnTo>
                    <a:pt x="10074" y="9049"/>
                  </a:lnTo>
                  <a:lnTo>
                    <a:pt x="10311" y="9312"/>
                  </a:lnTo>
                  <a:lnTo>
                    <a:pt x="10390" y="9338"/>
                  </a:lnTo>
                  <a:lnTo>
                    <a:pt x="10469" y="9364"/>
                  </a:lnTo>
                  <a:lnTo>
                    <a:pt x="10521" y="9338"/>
                  </a:lnTo>
                  <a:lnTo>
                    <a:pt x="10600" y="9312"/>
                  </a:lnTo>
                  <a:lnTo>
                    <a:pt x="10627" y="9233"/>
                  </a:lnTo>
                  <a:lnTo>
                    <a:pt x="10653" y="9180"/>
                  </a:lnTo>
                  <a:lnTo>
                    <a:pt x="10627" y="9101"/>
                  </a:lnTo>
                  <a:lnTo>
                    <a:pt x="10600" y="9022"/>
                  </a:lnTo>
                  <a:lnTo>
                    <a:pt x="10337" y="8786"/>
                  </a:lnTo>
                  <a:lnTo>
                    <a:pt x="10863" y="8260"/>
                  </a:lnTo>
                  <a:lnTo>
                    <a:pt x="12205" y="9601"/>
                  </a:lnTo>
                  <a:lnTo>
                    <a:pt x="11679" y="10127"/>
                  </a:lnTo>
                  <a:lnTo>
                    <a:pt x="11205" y="9654"/>
                  </a:lnTo>
                  <a:lnTo>
                    <a:pt x="11153" y="9627"/>
                  </a:lnTo>
                  <a:lnTo>
                    <a:pt x="11074" y="9601"/>
                  </a:lnTo>
                  <a:lnTo>
                    <a:pt x="11021" y="9627"/>
                  </a:lnTo>
                  <a:lnTo>
                    <a:pt x="10942" y="9654"/>
                  </a:lnTo>
                  <a:lnTo>
                    <a:pt x="10916" y="9733"/>
                  </a:lnTo>
                  <a:lnTo>
                    <a:pt x="10890" y="9785"/>
                  </a:lnTo>
                  <a:lnTo>
                    <a:pt x="10916" y="9864"/>
                  </a:lnTo>
                  <a:lnTo>
                    <a:pt x="10942" y="9917"/>
                  </a:lnTo>
                  <a:lnTo>
                    <a:pt x="11468" y="10443"/>
                  </a:lnTo>
                  <a:lnTo>
                    <a:pt x="11573" y="10495"/>
                  </a:lnTo>
                  <a:lnTo>
                    <a:pt x="11679" y="10522"/>
                  </a:lnTo>
                  <a:lnTo>
                    <a:pt x="11810" y="10495"/>
                  </a:lnTo>
                  <a:lnTo>
                    <a:pt x="11915" y="10443"/>
                  </a:lnTo>
                  <a:lnTo>
                    <a:pt x="12494" y="9838"/>
                  </a:lnTo>
                  <a:lnTo>
                    <a:pt x="12573" y="9733"/>
                  </a:lnTo>
                  <a:lnTo>
                    <a:pt x="12599" y="9601"/>
                  </a:lnTo>
                  <a:lnTo>
                    <a:pt x="12573" y="9496"/>
                  </a:lnTo>
                  <a:lnTo>
                    <a:pt x="12494" y="9391"/>
                  </a:lnTo>
                  <a:lnTo>
                    <a:pt x="11126" y="7997"/>
                  </a:lnTo>
                  <a:lnTo>
                    <a:pt x="11179" y="7891"/>
                  </a:lnTo>
                  <a:lnTo>
                    <a:pt x="11205" y="7786"/>
                  </a:lnTo>
                  <a:lnTo>
                    <a:pt x="11179" y="7628"/>
                  </a:lnTo>
                  <a:lnTo>
                    <a:pt x="11074" y="7523"/>
                  </a:lnTo>
                  <a:lnTo>
                    <a:pt x="10285" y="6708"/>
                  </a:lnTo>
                  <a:lnTo>
                    <a:pt x="10232" y="6655"/>
                  </a:lnTo>
                  <a:lnTo>
                    <a:pt x="10127" y="6629"/>
                  </a:lnTo>
                  <a:lnTo>
                    <a:pt x="10101" y="6418"/>
                  </a:lnTo>
                  <a:lnTo>
                    <a:pt x="10022" y="6234"/>
                  </a:lnTo>
                  <a:lnTo>
                    <a:pt x="9916" y="6077"/>
                  </a:lnTo>
                  <a:lnTo>
                    <a:pt x="9811" y="5919"/>
                  </a:lnTo>
                  <a:lnTo>
                    <a:pt x="9680" y="5814"/>
                  </a:lnTo>
                  <a:lnTo>
                    <a:pt x="9548" y="5708"/>
                  </a:lnTo>
                  <a:lnTo>
                    <a:pt x="9390" y="5629"/>
                  </a:lnTo>
                  <a:lnTo>
                    <a:pt x="9233" y="5577"/>
                  </a:lnTo>
                  <a:lnTo>
                    <a:pt x="9233" y="4393"/>
                  </a:lnTo>
                  <a:lnTo>
                    <a:pt x="9548" y="4051"/>
                  </a:lnTo>
                  <a:lnTo>
                    <a:pt x="9601" y="3999"/>
                  </a:lnTo>
                  <a:lnTo>
                    <a:pt x="12257" y="3999"/>
                  </a:lnTo>
                  <a:lnTo>
                    <a:pt x="12389" y="3972"/>
                  </a:lnTo>
                  <a:lnTo>
                    <a:pt x="12520" y="3946"/>
                  </a:lnTo>
                  <a:lnTo>
                    <a:pt x="12626" y="3867"/>
                  </a:lnTo>
                  <a:lnTo>
                    <a:pt x="12731" y="3788"/>
                  </a:lnTo>
                  <a:lnTo>
                    <a:pt x="12810" y="3709"/>
                  </a:lnTo>
                  <a:lnTo>
                    <a:pt x="12862" y="3578"/>
                  </a:lnTo>
                  <a:lnTo>
                    <a:pt x="12915" y="3473"/>
                  </a:lnTo>
                  <a:lnTo>
                    <a:pt x="12915" y="3341"/>
                  </a:lnTo>
                  <a:lnTo>
                    <a:pt x="12915" y="685"/>
                  </a:lnTo>
                  <a:lnTo>
                    <a:pt x="12915" y="527"/>
                  </a:lnTo>
                  <a:lnTo>
                    <a:pt x="12862" y="422"/>
                  </a:lnTo>
                  <a:lnTo>
                    <a:pt x="12810" y="316"/>
                  </a:lnTo>
                  <a:lnTo>
                    <a:pt x="12731" y="211"/>
                  </a:lnTo>
                  <a:lnTo>
                    <a:pt x="12626" y="132"/>
                  </a:lnTo>
                  <a:lnTo>
                    <a:pt x="12520" y="53"/>
                  </a:lnTo>
                  <a:lnTo>
                    <a:pt x="12389" y="27"/>
                  </a:lnTo>
                  <a:lnTo>
                    <a:pt x="12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137;p66">
            <a:extLst>
              <a:ext uri="{FF2B5EF4-FFF2-40B4-BE49-F238E27FC236}">
                <a16:creationId xmlns:a16="http://schemas.microsoft.com/office/drawing/2014/main" id="{0FA84C92-FF6E-9B57-747F-6DF4D4881FC3}"/>
              </a:ext>
            </a:extLst>
          </p:cNvPr>
          <p:cNvGrpSpPr/>
          <p:nvPr/>
        </p:nvGrpSpPr>
        <p:grpSpPr>
          <a:xfrm rot="5400000">
            <a:off x="2837044" y="2630313"/>
            <a:ext cx="3299587" cy="782317"/>
            <a:chOff x="3512551" y="2358282"/>
            <a:chExt cx="1597032" cy="378649"/>
          </a:xfrm>
        </p:grpSpPr>
        <p:grpSp>
          <p:nvGrpSpPr>
            <p:cNvPr id="3" name="Google Shape;9138;p66">
              <a:extLst>
                <a:ext uri="{FF2B5EF4-FFF2-40B4-BE49-F238E27FC236}">
                  <a16:creationId xmlns:a16="http://schemas.microsoft.com/office/drawing/2014/main" id="{27CEEDFE-E830-312B-3BDE-4BF501A20AC2}"/>
                </a:ext>
              </a:extLst>
            </p:cNvPr>
            <p:cNvGrpSpPr/>
            <p:nvPr/>
          </p:nvGrpSpPr>
          <p:grpSpPr>
            <a:xfrm>
              <a:off x="3738198" y="2553002"/>
              <a:ext cx="1145834" cy="117"/>
              <a:chOff x="3738198" y="2553002"/>
              <a:chExt cx="1145834" cy="117"/>
            </a:xfrm>
          </p:grpSpPr>
          <p:cxnSp>
            <p:nvCxnSpPr>
              <p:cNvPr id="20" name="Google Shape;9139;p66">
                <a:extLst>
                  <a:ext uri="{FF2B5EF4-FFF2-40B4-BE49-F238E27FC236}">
                    <a16:creationId xmlns:a16="http://schemas.microsoft.com/office/drawing/2014/main" id="{2962FB5B-79AD-8B38-9B02-1FB4D140C9C3}"/>
                  </a:ext>
                </a:extLst>
              </p:cNvPr>
              <p:cNvCxnSpPr/>
              <p:nvPr/>
            </p:nvCxnSpPr>
            <p:spPr>
              <a:xfrm>
                <a:off x="4195395" y="2553002"/>
                <a:ext cx="231600" cy="0"/>
              </a:xfrm>
              <a:prstGeom prst="straightConnector1">
                <a:avLst/>
              </a:prstGeom>
              <a:noFill/>
              <a:ln w="31750" cap="flat" cmpd="sng">
                <a:solidFill>
                  <a:schemeClr val="tx1">
                    <a:lumMod val="85000"/>
                  </a:schemeClr>
                </a:solidFill>
                <a:prstDash val="solid"/>
                <a:round/>
                <a:headEnd type="none" w="med" len="med"/>
                <a:tailEnd type="none" w="med" len="med"/>
              </a:ln>
            </p:spPr>
          </p:cxnSp>
          <p:cxnSp>
            <p:nvCxnSpPr>
              <p:cNvPr id="21" name="Google Shape;9140;p66">
                <a:extLst>
                  <a:ext uri="{FF2B5EF4-FFF2-40B4-BE49-F238E27FC236}">
                    <a16:creationId xmlns:a16="http://schemas.microsoft.com/office/drawing/2014/main" id="{1AD4A00D-BBA7-C242-276E-2B03570AE232}"/>
                  </a:ext>
                </a:extLst>
              </p:cNvPr>
              <p:cNvCxnSpPr/>
              <p:nvPr/>
            </p:nvCxnSpPr>
            <p:spPr>
              <a:xfrm>
                <a:off x="4652432" y="2553002"/>
                <a:ext cx="231600" cy="0"/>
              </a:xfrm>
              <a:prstGeom prst="straightConnector1">
                <a:avLst/>
              </a:prstGeom>
              <a:noFill/>
              <a:ln w="31750" cap="flat" cmpd="sng">
                <a:solidFill>
                  <a:schemeClr val="tx1">
                    <a:lumMod val="85000"/>
                  </a:schemeClr>
                </a:solidFill>
                <a:prstDash val="solid"/>
                <a:round/>
                <a:headEnd type="none" w="med" len="med"/>
                <a:tailEnd type="none" w="med" len="med"/>
              </a:ln>
            </p:spPr>
          </p:cxnSp>
          <p:cxnSp>
            <p:nvCxnSpPr>
              <p:cNvPr id="22" name="Google Shape;9141;p66">
                <a:extLst>
                  <a:ext uri="{FF2B5EF4-FFF2-40B4-BE49-F238E27FC236}">
                    <a16:creationId xmlns:a16="http://schemas.microsoft.com/office/drawing/2014/main" id="{B751C45E-E586-F8DA-9540-3AB5A9E4C8DE}"/>
                  </a:ext>
                </a:extLst>
              </p:cNvPr>
              <p:cNvCxnSpPr>
                <a:stCxn id="9" idx="6"/>
                <a:endCxn id="18" idx="2"/>
              </p:cNvCxnSpPr>
              <p:nvPr/>
            </p:nvCxnSpPr>
            <p:spPr>
              <a:xfrm>
                <a:off x="3738198" y="2553118"/>
                <a:ext cx="231300" cy="0"/>
              </a:xfrm>
              <a:prstGeom prst="straightConnector1">
                <a:avLst/>
              </a:prstGeom>
              <a:noFill/>
              <a:ln w="31750" cap="flat" cmpd="sng">
                <a:solidFill>
                  <a:schemeClr val="tx1">
                    <a:lumMod val="85000"/>
                  </a:schemeClr>
                </a:solidFill>
                <a:prstDash val="solid"/>
                <a:round/>
                <a:headEnd type="none" w="med" len="med"/>
                <a:tailEnd type="none" w="med" len="med"/>
              </a:ln>
            </p:spPr>
          </p:cxnSp>
        </p:grpSp>
        <p:grpSp>
          <p:nvGrpSpPr>
            <p:cNvPr id="4" name="Google Shape;9144;p66">
              <a:extLst>
                <a:ext uri="{FF2B5EF4-FFF2-40B4-BE49-F238E27FC236}">
                  <a16:creationId xmlns:a16="http://schemas.microsoft.com/office/drawing/2014/main" id="{9EC7E485-6844-FF0C-F548-BBF72577C7E7}"/>
                </a:ext>
              </a:extLst>
            </p:cNvPr>
            <p:cNvGrpSpPr/>
            <p:nvPr/>
          </p:nvGrpSpPr>
          <p:grpSpPr>
            <a:xfrm>
              <a:off x="3969644" y="2440153"/>
              <a:ext cx="225900" cy="296779"/>
              <a:chOff x="3969644" y="2440153"/>
              <a:chExt cx="225900" cy="296779"/>
            </a:xfrm>
          </p:grpSpPr>
          <p:cxnSp>
            <p:nvCxnSpPr>
              <p:cNvPr id="17" name="Google Shape;9145;p66">
                <a:extLst>
                  <a:ext uri="{FF2B5EF4-FFF2-40B4-BE49-F238E27FC236}">
                    <a16:creationId xmlns:a16="http://schemas.microsoft.com/office/drawing/2014/main" id="{DCBB0E96-7058-F191-F76C-C7ECB506D56A}"/>
                  </a:ext>
                </a:extLst>
              </p:cNvPr>
              <p:cNvCxnSpPr/>
              <p:nvPr/>
            </p:nvCxnSpPr>
            <p:spPr>
              <a:xfrm>
                <a:off x="4082390" y="2637031"/>
                <a:ext cx="0" cy="99900"/>
              </a:xfrm>
              <a:prstGeom prst="straightConnector1">
                <a:avLst/>
              </a:prstGeom>
              <a:noFill/>
              <a:ln w="31750" cap="flat" cmpd="sng">
                <a:solidFill>
                  <a:schemeClr val="tx1">
                    <a:lumMod val="85000"/>
                  </a:schemeClr>
                </a:solidFill>
                <a:prstDash val="solid"/>
                <a:round/>
                <a:headEnd type="none" w="med" len="med"/>
                <a:tailEnd type="none" w="med" len="med"/>
              </a:ln>
            </p:spPr>
          </p:cxnSp>
          <p:sp>
            <p:nvSpPr>
              <p:cNvPr id="18" name="Google Shape;9143;p66">
                <a:extLst>
                  <a:ext uri="{FF2B5EF4-FFF2-40B4-BE49-F238E27FC236}">
                    <a16:creationId xmlns:a16="http://schemas.microsoft.com/office/drawing/2014/main" id="{4587D590-A68E-17DD-9E54-518C0E5FCF73}"/>
                  </a:ext>
                </a:extLst>
              </p:cNvPr>
              <p:cNvSpPr/>
              <p:nvPr/>
            </p:nvSpPr>
            <p:spPr>
              <a:xfrm>
                <a:off x="3969644" y="2440153"/>
                <a:ext cx="225900" cy="225900"/>
              </a:xfrm>
              <a:prstGeom prst="ellipse">
                <a:avLst/>
              </a:prstGeom>
              <a:noFill/>
              <a:ln w="158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46;p66">
                <a:extLst>
                  <a:ext uri="{FF2B5EF4-FFF2-40B4-BE49-F238E27FC236}">
                    <a16:creationId xmlns:a16="http://schemas.microsoft.com/office/drawing/2014/main" id="{0C599417-8A78-0964-9856-15640DC4B65D}"/>
                  </a:ext>
                </a:extLst>
              </p:cNvPr>
              <p:cNvSpPr/>
              <p:nvPr/>
            </p:nvSpPr>
            <p:spPr>
              <a:xfrm>
                <a:off x="3998471" y="2468982"/>
                <a:ext cx="168300" cy="168300"/>
              </a:xfrm>
              <a:prstGeom prst="ellipse">
                <a:avLst/>
              </a:prstGeom>
              <a:noFill/>
              <a:ln w="31750" cap="flat" cmpd="sng">
                <a:solidFill>
                  <a:schemeClr val="tx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147;p66">
              <a:extLst>
                <a:ext uri="{FF2B5EF4-FFF2-40B4-BE49-F238E27FC236}">
                  <a16:creationId xmlns:a16="http://schemas.microsoft.com/office/drawing/2014/main" id="{B2F8CB66-DCB3-117A-1134-6CDCEF1C0FE6}"/>
                </a:ext>
              </a:extLst>
            </p:cNvPr>
            <p:cNvGrpSpPr/>
            <p:nvPr/>
          </p:nvGrpSpPr>
          <p:grpSpPr>
            <a:xfrm>
              <a:off x="4426818" y="2358282"/>
              <a:ext cx="225600" cy="307471"/>
              <a:chOff x="4426818" y="2358282"/>
              <a:chExt cx="225600" cy="307471"/>
            </a:xfrm>
          </p:grpSpPr>
          <p:cxnSp>
            <p:nvCxnSpPr>
              <p:cNvPr id="14" name="Google Shape;9148;p66">
                <a:extLst>
                  <a:ext uri="{FF2B5EF4-FFF2-40B4-BE49-F238E27FC236}">
                    <a16:creationId xmlns:a16="http://schemas.microsoft.com/office/drawing/2014/main" id="{4DB2F70E-FEF4-7192-5513-C80C7A239B90}"/>
                  </a:ext>
                </a:extLst>
              </p:cNvPr>
              <p:cNvCxnSpPr>
                <a:stCxn id="16" idx="0"/>
              </p:cNvCxnSpPr>
              <p:nvPr/>
            </p:nvCxnSpPr>
            <p:spPr>
              <a:xfrm rot="10800000">
                <a:off x="4539644" y="2358282"/>
                <a:ext cx="0" cy="110700"/>
              </a:xfrm>
              <a:prstGeom prst="straightConnector1">
                <a:avLst/>
              </a:prstGeom>
              <a:noFill/>
              <a:ln w="31750" cap="flat" cmpd="sng">
                <a:solidFill>
                  <a:schemeClr val="tx1">
                    <a:lumMod val="85000"/>
                  </a:schemeClr>
                </a:solidFill>
                <a:prstDash val="solid"/>
                <a:round/>
                <a:headEnd type="none" w="med" len="med"/>
                <a:tailEnd type="none" w="med" len="med"/>
              </a:ln>
            </p:spPr>
          </p:cxnSp>
          <p:sp>
            <p:nvSpPr>
              <p:cNvPr id="15" name="Google Shape;9150;p66">
                <a:extLst>
                  <a:ext uri="{FF2B5EF4-FFF2-40B4-BE49-F238E27FC236}">
                    <a16:creationId xmlns:a16="http://schemas.microsoft.com/office/drawing/2014/main" id="{717F1618-DA8C-D06C-0C34-9681887FBDA7}"/>
                  </a:ext>
                </a:extLst>
              </p:cNvPr>
              <p:cNvSpPr/>
              <p:nvPr/>
            </p:nvSpPr>
            <p:spPr>
              <a:xfrm>
                <a:off x="4426818" y="2440153"/>
                <a:ext cx="225600" cy="225600"/>
              </a:xfrm>
              <a:prstGeom prst="ellipse">
                <a:avLst/>
              </a:prstGeom>
              <a:noFill/>
              <a:ln w="158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49;p66">
                <a:extLst>
                  <a:ext uri="{FF2B5EF4-FFF2-40B4-BE49-F238E27FC236}">
                    <a16:creationId xmlns:a16="http://schemas.microsoft.com/office/drawing/2014/main" id="{F5D4C85A-4DD6-D11D-5855-9FC1395F61F3}"/>
                  </a:ext>
                </a:extLst>
              </p:cNvPr>
              <p:cNvSpPr/>
              <p:nvPr/>
            </p:nvSpPr>
            <p:spPr>
              <a:xfrm>
                <a:off x="4455644" y="2468982"/>
                <a:ext cx="168000" cy="168000"/>
              </a:xfrm>
              <a:prstGeom prst="ellipse">
                <a:avLst/>
              </a:prstGeom>
              <a:noFill/>
              <a:ln w="31750" cap="flat" cmpd="sng">
                <a:solidFill>
                  <a:schemeClr val="tx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151;p66">
              <a:extLst>
                <a:ext uri="{FF2B5EF4-FFF2-40B4-BE49-F238E27FC236}">
                  <a16:creationId xmlns:a16="http://schemas.microsoft.com/office/drawing/2014/main" id="{32D1AD42-D126-999D-7D77-D4090202A7E9}"/>
                </a:ext>
              </a:extLst>
            </p:cNvPr>
            <p:cNvGrpSpPr/>
            <p:nvPr/>
          </p:nvGrpSpPr>
          <p:grpSpPr>
            <a:xfrm>
              <a:off x="4883984" y="2440153"/>
              <a:ext cx="225600" cy="296479"/>
              <a:chOff x="4883984" y="2440153"/>
              <a:chExt cx="225600" cy="296479"/>
            </a:xfrm>
          </p:grpSpPr>
          <p:cxnSp>
            <p:nvCxnSpPr>
              <p:cNvPr id="11" name="Google Shape;9152;p66">
                <a:extLst>
                  <a:ext uri="{FF2B5EF4-FFF2-40B4-BE49-F238E27FC236}">
                    <a16:creationId xmlns:a16="http://schemas.microsoft.com/office/drawing/2014/main" id="{A8B888FC-831E-087F-0C98-3BA5FFA4B5F4}"/>
                  </a:ext>
                </a:extLst>
              </p:cNvPr>
              <p:cNvCxnSpPr/>
              <p:nvPr/>
            </p:nvCxnSpPr>
            <p:spPr>
              <a:xfrm>
                <a:off x="4996858" y="2637031"/>
                <a:ext cx="0" cy="99600"/>
              </a:xfrm>
              <a:prstGeom prst="straightConnector1">
                <a:avLst/>
              </a:prstGeom>
              <a:noFill/>
              <a:ln w="31750" cap="flat" cmpd="sng">
                <a:solidFill>
                  <a:schemeClr val="tx1">
                    <a:lumMod val="85000"/>
                  </a:schemeClr>
                </a:solidFill>
                <a:prstDash val="solid"/>
                <a:round/>
                <a:headEnd type="none" w="med" len="med"/>
                <a:tailEnd type="none" w="med" len="med"/>
              </a:ln>
            </p:spPr>
          </p:cxnSp>
          <p:sp>
            <p:nvSpPr>
              <p:cNvPr id="12" name="Google Shape;9153;p66">
                <a:extLst>
                  <a:ext uri="{FF2B5EF4-FFF2-40B4-BE49-F238E27FC236}">
                    <a16:creationId xmlns:a16="http://schemas.microsoft.com/office/drawing/2014/main" id="{DDBE952F-959A-84CA-F787-8B24DD6C2DD8}"/>
                  </a:ext>
                </a:extLst>
              </p:cNvPr>
              <p:cNvSpPr/>
              <p:nvPr/>
            </p:nvSpPr>
            <p:spPr>
              <a:xfrm>
                <a:off x="4883984" y="2440153"/>
                <a:ext cx="225600" cy="225600"/>
              </a:xfrm>
              <a:prstGeom prst="ellipse">
                <a:avLst/>
              </a:prstGeom>
              <a:noFill/>
              <a:ln w="158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54;p66">
                <a:extLst>
                  <a:ext uri="{FF2B5EF4-FFF2-40B4-BE49-F238E27FC236}">
                    <a16:creationId xmlns:a16="http://schemas.microsoft.com/office/drawing/2014/main" id="{43EB9BD3-C9E1-FFEF-8A1D-0D8C13E6E6C8}"/>
                  </a:ext>
                </a:extLst>
              </p:cNvPr>
              <p:cNvSpPr/>
              <p:nvPr/>
            </p:nvSpPr>
            <p:spPr>
              <a:xfrm>
                <a:off x="4912810" y="2468982"/>
                <a:ext cx="168000" cy="168000"/>
              </a:xfrm>
              <a:prstGeom prst="ellipse">
                <a:avLst/>
              </a:prstGeom>
              <a:noFill/>
              <a:ln w="31750" cap="flat" cmpd="sng">
                <a:solidFill>
                  <a:schemeClr val="tx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155;p66">
              <a:extLst>
                <a:ext uri="{FF2B5EF4-FFF2-40B4-BE49-F238E27FC236}">
                  <a16:creationId xmlns:a16="http://schemas.microsoft.com/office/drawing/2014/main" id="{62FC37A8-851E-E78E-60DE-E8BBBD270785}"/>
                </a:ext>
              </a:extLst>
            </p:cNvPr>
            <p:cNvGrpSpPr/>
            <p:nvPr/>
          </p:nvGrpSpPr>
          <p:grpSpPr>
            <a:xfrm>
              <a:off x="3512551" y="2358356"/>
              <a:ext cx="225647" cy="307629"/>
              <a:chOff x="2182679" y="2005014"/>
              <a:chExt cx="792300" cy="1080158"/>
            </a:xfrm>
          </p:grpSpPr>
          <p:cxnSp>
            <p:nvCxnSpPr>
              <p:cNvPr id="8" name="Google Shape;9156;p66">
                <a:extLst>
                  <a:ext uri="{FF2B5EF4-FFF2-40B4-BE49-F238E27FC236}">
                    <a16:creationId xmlns:a16="http://schemas.microsoft.com/office/drawing/2014/main" id="{0185B764-3144-4960-539D-FD2988B9AC7C}"/>
                  </a:ext>
                </a:extLst>
              </p:cNvPr>
              <p:cNvCxnSpPr>
                <a:stCxn id="10" idx="0"/>
              </p:cNvCxnSpPr>
              <p:nvPr/>
            </p:nvCxnSpPr>
            <p:spPr>
              <a:xfrm rot="10800000">
                <a:off x="2578961" y="2005014"/>
                <a:ext cx="0" cy="388800"/>
              </a:xfrm>
              <a:prstGeom prst="straightConnector1">
                <a:avLst/>
              </a:prstGeom>
              <a:noFill/>
              <a:ln w="31750" cap="flat" cmpd="sng">
                <a:solidFill>
                  <a:schemeClr val="tx1">
                    <a:lumMod val="85000"/>
                  </a:schemeClr>
                </a:solidFill>
                <a:prstDash val="solid"/>
                <a:round/>
                <a:headEnd type="none" w="med" len="med"/>
                <a:tailEnd type="none" w="med" len="med"/>
              </a:ln>
            </p:spPr>
          </p:cxnSp>
          <p:sp>
            <p:nvSpPr>
              <p:cNvPr id="9" name="Google Shape;9142;p66">
                <a:extLst>
                  <a:ext uri="{FF2B5EF4-FFF2-40B4-BE49-F238E27FC236}">
                    <a16:creationId xmlns:a16="http://schemas.microsoft.com/office/drawing/2014/main" id="{38C2F0FC-9314-BCD0-22D9-DD007E2FC382}"/>
                  </a:ext>
                </a:extLst>
              </p:cNvPr>
              <p:cNvSpPr/>
              <p:nvPr/>
            </p:nvSpPr>
            <p:spPr>
              <a:xfrm>
                <a:off x="2182679" y="2292572"/>
                <a:ext cx="792300" cy="792600"/>
              </a:xfrm>
              <a:prstGeom prst="ellipse">
                <a:avLst/>
              </a:prstGeom>
              <a:noFill/>
              <a:ln w="158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57;p66">
                <a:extLst>
                  <a:ext uri="{FF2B5EF4-FFF2-40B4-BE49-F238E27FC236}">
                    <a16:creationId xmlns:a16="http://schemas.microsoft.com/office/drawing/2014/main" id="{5EE58CD5-0705-8B32-1C2D-A33886D62FF8}"/>
                  </a:ext>
                </a:extLst>
              </p:cNvPr>
              <p:cNvSpPr/>
              <p:nvPr/>
            </p:nvSpPr>
            <p:spPr>
              <a:xfrm>
                <a:off x="2283911" y="2393814"/>
                <a:ext cx="590100" cy="590100"/>
              </a:xfrm>
              <a:prstGeom prst="ellipse">
                <a:avLst/>
              </a:prstGeom>
              <a:noFill/>
              <a:ln w="31750" cap="flat" cmpd="sng">
                <a:solidFill>
                  <a:schemeClr val="tx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189;p47">
            <a:extLst>
              <a:ext uri="{FF2B5EF4-FFF2-40B4-BE49-F238E27FC236}">
                <a16:creationId xmlns:a16="http://schemas.microsoft.com/office/drawing/2014/main" id="{A30052EF-E776-DA4E-E6B2-59426BC3FDD7}"/>
              </a:ext>
            </a:extLst>
          </p:cNvPr>
          <p:cNvSpPr txBox="1"/>
          <p:nvPr/>
        </p:nvSpPr>
        <p:spPr>
          <a:xfrm>
            <a:off x="570381" y="2350201"/>
            <a:ext cx="349725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dk1"/>
                </a:solidFill>
                <a:latin typeface="Krona One"/>
                <a:ea typeface="Krona One"/>
                <a:cs typeface="Krona One"/>
                <a:sym typeface="Krona One"/>
              </a:rPr>
              <a:t>Aligns with existing CGI expertise</a:t>
            </a:r>
            <a:endParaRPr sz="1800" dirty="0">
              <a:solidFill>
                <a:schemeClr val="dk1"/>
              </a:solidFill>
              <a:latin typeface="Krona One"/>
              <a:ea typeface="Krona One"/>
              <a:cs typeface="Krona One"/>
              <a:sym typeface="Krona One"/>
            </a:endParaRPr>
          </a:p>
        </p:txBody>
      </p:sp>
      <p:sp>
        <p:nvSpPr>
          <p:cNvPr id="25" name="Google Shape;2189;p47">
            <a:extLst>
              <a:ext uri="{FF2B5EF4-FFF2-40B4-BE49-F238E27FC236}">
                <a16:creationId xmlns:a16="http://schemas.microsoft.com/office/drawing/2014/main" id="{C1881524-6FB6-A834-80BA-B3CA2648C40A}"/>
              </a:ext>
            </a:extLst>
          </p:cNvPr>
          <p:cNvSpPr txBox="1"/>
          <p:nvPr/>
        </p:nvSpPr>
        <p:spPr>
          <a:xfrm>
            <a:off x="570381" y="4219642"/>
            <a:ext cx="349725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dk1"/>
                </a:solidFill>
                <a:latin typeface="Krona One"/>
                <a:ea typeface="Krona One"/>
                <a:cs typeface="Krona One"/>
                <a:sym typeface="Krona One"/>
              </a:rPr>
              <a:t>Strengthens CGI's product capabilities</a:t>
            </a:r>
            <a:endParaRPr sz="1800" dirty="0">
              <a:solidFill>
                <a:schemeClr val="dk1"/>
              </a:solidFill>
              <a:latin typeface="Krona One"/>
              <a:ea typeface="Krona One"/>
              <a:cs typeface="Krona One"/>
              <a:sym typeface="Krona One"/>
            </a:endParaRPr>
          </a:p>
        </p:txBody>
      </p:sp>
      <p:sp>
        <p:nvSpPr>
          <p:cNvPr id="26" name="Google Shape;2189;p47">
            <a:extLst>
              <a:ext uri="{FF2B5EF4-FFF2-40B4-BE49-F238E27FC236}">
                <a16:creationId xmlns:a16="http://schemas.microsoft.com/office/drawing/2014/main" id="{A4FD21AD-2400-BB71-0CB1-9F4E8AD65E11}"/>
              </a:ext>
            </a:extLst>
          </p:cNvPr>
          <p:cNvSpPr txBox="1"/>
          <p:nvPr/>
        </p:nvSpPr>
        <p:spPr>
          <a:xfrm>
            <a:off x="4953428" y="3314442"/>
            <a:ext cx="3497250" cy="365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a:solidFill>
                  <a:schemeClr val="dk1"/>
                </a:solidFill>
                <a:latin typeface="Krona One"/>
                <a:ea typeface="Krona One"/>
                <a:cs typeface="Krona One"/>
                <a:sym typeface="Krona One"/>
              </a:rPr>
              <a:t>Addresses market fragmentation</a:t>
            </a:r>
            <a:endParaRPr sz="1800" dirty="0">
              <a:solidFill>
                <a:schemeClr val="dk1"/>
              </a:solidFill>
              <a:latin typeface="Krona One"/>
              <a:ea typeface="Krona One"/>
              <a:cs typeface="Krona One"/>
              <a:sym typeface="Krona One"/>
            </a:endParaRPr>
          </a:p>
        </p:txBody>
      </p:sp>
      <p:sp>
        <p:nvSpPr>
          <p:cNvPr id="27" name="Google Shape;2190;p47">
            <a:extLst>
              <a:ext uri="{FF2B5EF4-FFF2-40B4-BE49-F238E27FC236}">
                <a16:creationId xmlns:a16="http://schemas.microsoft.com/office/drawing/2014/main" id="{C487A99E-A4BB-9EE9-0938-6D405366EB66}"/>
              </a:ext>
            </a:extLst>
          </p:cNvPr>
          <p:cNvSpPr txBox="1"/>
          <p:nvPr/>
        </p:nvSpPr>
        <p:spPr>
          <a:xfrm>
            <a:off x="115618" y="3193422"/>
            <a:ext cx="3952013"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Open Sans"/>
                <a:ea typeface="Open Sans"/>
                <a:cs typeface="Open Sans"/>
                <a:sym typeface="Open Sans"/>
              </a:rPr>
              <a:t>Most current health applications are fragmented. </a:t>
            </a:r>
            <a:r>
              <a:rPr lang="en-US" altLang="zh-TW" dirty="0">
                <a:solidFill>
                  <a:schemeClr val="dk1"/>
                </a:solidFill>
                <a:latin typeface="Open Sans"/>
                <a:ea typeface="Open Sans"/>
                <a:cs typeface="Open Sans"/>
                <a:sym typeface="Open Sans"/>
              </a:rPr>
              <a:t>CGI</a:t>
            </a:r>
            <a:r>
              <a:rPr lang="en-US" dirty="0">
                <a:solidFill>
                  <a:schemeClr val="dk1"/>
                </a:solidFill>
                <a:latin typeface="Open Sans"/>
                <a:ea typeface="Open Sans"/>
                <a:cs typeface="Open Sans"/>
                <a:sym typeface="Open Sans"/>
              </a:rPr>
              <a:t> can provide a compliant, secure, and integrated platform.</a:t>
            </a:r>
          </a:p>
        </p:txBody>
      </p:sp>
      <p:sp>
        <p:nvSpPr>
          <p:cNvPr id="28" name="Google Shape;2190;p47">
            <a:extLst>
              <a:ext uri="{FF2B5EF4-FFF2-40B4-BE49-F238E27FC236}">
                <a16:creationId xmlns:a16="http://schemas.microsoft.com/office/drawing/2014/main" id="{EDC7F511-4218-AF56-ECD0-6CF24DF6B0BB}"/>
              </a:ext>
            </a:extLst>
          </p:cNvPr>
          <p:cNvSpPr txBox="1"/>
          <p:nvPr/>
        </p:nvSpPr>
        <p:spPr>
          <a:xfrm>
            <a:off x="4953428" y="2278716"/>
            <a:ext cx="3570186" cy="54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dk1"/>
                </a:solidFill>
                <a:latin typeface="Open Sans"/>
                <a:ea typeface="Open Sans"/>
                <a:cs typeface="Open Sans"/>
                <a:sym typeface="Open Sans"/>
              </a:rPr>
              <a:t>The global digital health market is projected to reach </a:t>
            </a:r>
            <a:r>
              <a:rPr lang="en-US" b="1" dirty="0">
                <a:solidFill>
                  <a:schemeClr val="dk1"/>
                </a:solidFill>
                <a:latin typeface="Open Sans"/>
                <a:ea typeface="Open Sans"/>
                <a:cs typeface="Open Sans"/>
                <a:sym typeface="Open Sans"/>
              </a:rPr>
              <a:t>$650 billion by 2030</a:t>
            </a:r>
            <a:r>
              <a:rPr lang="en-US" dirty="0">
                <a:solidFill>
                  <a:schemeClr val="dk1"/>
                </a:solidFill>
                <a:latin typeface="Open Sans"/>
                <a:ea typeface="Open Sans"/>
                <a:cs typeface="Open Sans"/>
                <a:sym typeface="Open Sans"/>
              </a:rPr>
              <a:t>.</a:t>
            </a:r>
          </a:p>
        </p:txBody>
      </p:sp>
      <p:sp>
        <p:nvSpPr>
          <p:cNvPr id="29" name="Google Shape;2190;p47">
            <a:extLst>
              <a:ext uri="{FF2B5EF4-FFF2-40B4-BE49-F238E27FC236}">
                <a16:creationId xmlns:a16="http://schemas.microsoft.com/office/drawing/2014/main" id="{55FD39CE-501A-759D-BAD0-8B8B1DC00124}"/>
              </a:ext>
            </a:extLst>
          </p:cNvPr>
          <p:cNvSpPr txBox="1"/>
          <p:nvPr/>
        </p:nvSpPr>
        <p:spPr>
          <a:xfrm>
            <a:off x="4953427" y="4167168"/>
            <a:ext cx="3770151" cy="54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dk1"/>
                </a:solidFill>
                <a:latin typeface="Open Sans"/>
                <a:ea typeface="Open Sans"/>
                <a:cs typeface="Open Sans"/>
                <a:sym typeface="Open Sans"/>
              </a:rPr>
              <a:t>This initiative enhances our competitiveness by </a:t>
            </a:r>
            <a:r>
              <a:rPr lang="en-US" b="1" dirty="0">
                <a:solidFill>
                  <a:schemeClr val="dk1"/>
                </a:solidFill>
                <a:latin typeface="Open Sans"/>
                <a:ea typeface="Open Sans"/>
                <a:cs typeface="Open Sans"/>
                <a:sym typeface="Open Sans"/>
              </a:rPr>
              <a:t>focusing on product development</a:t>
            </a:r>
            <a:r>
              <a:rPr lang="en-US" dirty="0">
                <a:solidFill>
                  <a:schemeClr val="dk1"/>
                </a:solidFill>
                <a:latin typeface="Open Sans"/>
                <a:ea typeface="Open Sans"/>
                <a:cs typeface="Open Sans"/>
                <a:sym typeface="Open Sans"/>
              </a:rPr>
              <a:t>, not just services.</a:t>
            </a:r>
          </a:p>
        </p:txBody>
      </p:sp>
      <p:sp>
        <p:nvSpPr>
          <p:cNvPr id="31" name="Rounded Rectangle 30">
            <a:extLst>
              <a:ext uri="{FF2B5EF4-FFF2-40B4-BE49-F238E27FC236}">
                <a16:creationId xmlns:a16="http://schemas.microsoft.com/office/drawing/2014/main" id="{DAFD1EB1-BD61-0D03-96B2-4BC70DC2569E}"/>
              </a:ext>
            </a:extLst>
          </p:cNvPr>
          <p:cNvSpPr/>
          <p:nvPr/>
        </p:nvSpPr>
        <p:spPr>
          <a:xfrm>
            <a:off x="4877843" y="3066507"/>
            <a:ext cx="3285695" cy="826526"/>
          </a:xfrm>
          <a:prstGeom prst="roundRect">
            <a:avLst/>
          </a:prstGeom>
          <a:solidFill>
            <a:schemeClr val="accent1">
              <a:alpha val="19000"/>
            </a:schemeClr>
          </a:solidFill>
          <a:ln>
            <a:solidFill>
              <a:schemeClr val="accent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ounded Rectangle 31">
            <a:extLst>
              <a:ext uri="{FF2B5EF4-FFF2-40B4-BE49-F238E27FC236}">
                <a16:creationId xmlns:a16="http://schemas.microsoft.com/office/drawing/2014/main" id="{3E51F08D-D439-7E4C-222D-0057D67BFCCA}"/>
              </a:ext>
            </a:extLst>
          </p:cNvPr>
          <p:cNvSpPr/>
          <p:nvPr/>
        </p:nvSpPr>
        <p:spPr>
          <a:xfrm>
            <a:off x="815798" y="2088673"/>
            <a:ext cx="3285695" cy="826526"/>
          </a:xfrm>
          <a:prstGeom prst="roundRect">
            <a:avLst/>
          </a:prstGeom>
          <a:solidFill>
            <a:schemeClr val="accent1">
              <a:alpha val="19000"/>
            </a:schemeClr>
          </a:solidFill>
          <a:ln>
            <a:solidFill>
              <a:schemeClr val="accent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ounded Rectangle 32">
            <a:extLst>
              <a:ext uri="{FF2B5EF4-FFF2-40B4-BE49-F238E27FC236}">
                <a16:creationId xmlns:a16="http://schemas.microsoft.com/office/drawing/2014/main" id="{77A36FC5-18CC-CA27-6068-8AA8B22437A1}"/>
              </a:ext>
            </a:extLst>
          </p:cNvPr>
          <p:cNvSpPr/>
          <p:nvPr/>
        </p:nvSpPr>
        <p:spPr>
          <a:xfrm>
            <a:off x="815797" y="4018751"/>
            <a:ext cx="3285695" cy="826526"/>
          </a:xfrm>
          <a:prstGeom prst="roundRect">
            <a:avLst/>
          </a:prstGeom>
          <a:solidFill>
            <a:schemeClr val="accent1">
              <a:alpha val="19000"/>
            </a:schemeClr>
          </a:solidFill>
          <a:ln>
            <a:solidFill>
              <a:schemeClr val="accent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886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39"/>
          <p:cNvSpPr/>
          <p:nvPr/>
        </p:nvSpPr>
        <p:spPr>
          <a:xfrm>
            <a:off x="3989850" y="939863"/>
            <a:ext cx="1164300" cy="11643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9"/>
          <p:cNvSpPr txBox="1">
            <a:spLocks noGrp="1"/>
          </p:cNvSpPr>
          <p:nvPr>
            <p:ph type="title"/>
          </p:nvPr>
        </p:nvSpPr>
        <p:spPr>
          <a:xfrm>
            <a:off x="713250" y="2269153"/>
            <a:ext cx="77175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Conclusion</a:t>
            </a:r>
            <a:endParaRPr dirty="0"/>
          </a:p>
        </p:txBody>
      </p:sp>
      <p:sp>
        <p:nvSpPr>
          <p:cNvPr id="2000" name="Google Shape;2000;p39"/>
          <p:cNvSpPr txBox="1">
            <a:spLocks noGrp="1"/>
          </p:cNvSpPr>
          <p:nvPr>
            <p:ph type="title" idx="2"/>
          </p:nvPr>
        </p:nvSpPr>
        <p:spPr>
          <a:xfrm>
            <a:off x="4114800" y="117656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5</a:t>
            </a:r>
            <a:endParaRPr dirty="0"/>
          </a:p>
        </p:txBody>
      </p:sp>
      <p:pic>
        <p:nvPicPr>
          <p:cNvPr id="2002" name="Google Shape;2002;p39"/>
          <p:cNvPicPr preferRelativeResize="0"/>
          <p:nvPr/>
        </p:nvPicPr>
        <p:blipFill>
          <a:blip r:embed="rId3">
            <a:alphaModFix/>
          </a:blip>
          <a:stretch>
            <a:fillRect/>
          </a:stretch>
        </p:blipFill>
        <p:spPr>
          <a:xfrm flipH="1">
            <a:off x="10770092" y="61525"/>
            <a:ext cx="365700" cy="365700"/>
          </a:xfrm>
          <a:prstGeom prst="rect">
            <a:avLst/>
          </a:prstGeom>
          <a:noFill/>
          <a:ln>
            <a:noFill/>
          </a:ln>
        </p:spPr>
      </p:pic>
      <p:sp>
        <p:nvSpPr>
          <p:cNvPr id="3" name="Subtitle 2">
            <a:extLst>
              <a:ext uri="{FF2B5EF4-FFF2-40B4-BE49-F238E27FC236}">
                <a16:creationId xmlns:a16="http://schemas.microsoft.com/office/drawing/2014/main" id="{7C3B51F7-EA1C-884B-CCE0-675274AE9426}"/>
              </a:ext>
            </a:extLst>
          </p:cNvPr>
          <p:cNvSpPr>
            <a:spLocks noGrp="1"/>
          </p:cNvSpPr>
          <p:nvPr>
            <p:ph type="subTitle" idx="1"/>
          </p:nvPr>
        </p:nvSpPr>
        <p:spPr/>
        <p:txBody>
          <a:bodyPr/>
          <a:lstStyle/>
          <a:p>
            <a:endParaRPr lang="en-TW" dirty="0"/>
          </a:p>
        </p:txBody>
      </p:sp>
    </p:spTree>
    <p:extLst>
      <p:ext uri="{BB962C8B-B14F-4D97-AF65-F5344CB8AC3E}">
        <p14:creationId xmlns:p14="http://schemas.microsoft.com/office/powerpoint/2010/main" val="3892822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BD6A07C-91E5-AB74-5E09-E4616780209E}"/>
              </a:ext>
            </a:extLst>
          </p:cNvPr>
          <p:cNvSpPr>
            <a:spLocks noGrp="1"/>
          </p:cNvSpPr>
          <p:nvPr>
            <p:ph type="subTitle" idx="5"/>
          </p:nvPr>
        </p:nvSpPr>
        <p:spPr>
          <a:xfrm>
            <a:off x="1069178" y="1529643"/>
            <a:ext cx="6825281" cy="548700"/>
          </a:xfrm>
        </p:spPr>
        <p:txBody>
          <a:bodyPr/>
          <a:lstStyle/>
          <a:p>
            <a:r>
              <a:rPr lang="en-US" sz="2000" b="1" dirty="0"/>
              <a:t>From Institutional Partner to Consumer Innovator</a:t>
            </a:r>
            <a:endParaRPr lang="en-TW" sz="2000" b="1" dirty="0"/>
          </a:p>
        </p:txBody>
      </p:sp>
      <p:sp>
        <p:nvSpPr>
          <p:cNvPr id="10" name="Title 9">
            <a:extLst>
              <a:ext uri="{FF2B5EF4-FFF2-40B4-BE49-F238E27FC236}">
                <a16:creationId xmlns:a16="http://schemas.microsoft.com/office/drawing/2014/main" id="{854A7DB1-8BEF-5736-ABDB-BAA8D85A959E}"/>
              </a:ext>
            </a:extLst>
          </p:cNvPr>
          <p:cNvSpPr>
            <a:spLocks noGrp="1"/>
          </p:cNvSpPr>
          <p:nvPr>
            <p:ph type="title" idx="8"/>
          </p:nvPr>
        </p:nvSpPr>
        <p:spPr>
          <a:xfrm>
            <a:off x="713902" y="455551"/>
            <a:ext cx="7704000" cy="548700"/>
          </a:xfrm>
        </p:spPr>
        <p:txBody>
          <a:bodyPr/>
          <a:lstStyle/>
          <a:p>
            <a:r>
              <a:rPr lang="en-US" dirty="0"/>
              <a:t>A New Direction for CGI</a:t>
            </a:r>
            <a:endParaRPr lang="en-TW" dirty="0"/>
          </a:p>
        </p:txBody>
      </p:sp>
      <p:sp>
        <p:nvSpPr>
          <p:cNvPr id="2" name="Google Shape;1958;p38">
            <a:extLst>
              <a:ext uri="{FF2B5EF4-FFF2-40B4-BE49-F238E27FC236}">
                <a16:creationId xmlns:a16="http://schemas.microsoft.com/office/drawing/2014/main" id="{761F3D68-DD55-9B39-F67A-EC2E5DA8AAED}"/>
              </a:ext>
            </a:extLst>
          </p:cNvPr>
          <p:cNvSpPr/>
          <p:nvPr/>
        </p:nvSpPr>
        <p:spPr>
          <a:xfrm>
            <a:off x="7087133" y="2300465"/>
            <a:ext cx="594300" cy="594300"/>
          </a:xfrm>
          <a:prstGeom prst="ellipse">
            <a:avLst/>
          </a:prstGeom>
          <a:gradFill>
            <a:gsLst>
              <a:gs pos="0">
                <a:schemeClr val="lt1"/>
              </a:gs>
              <a:gs pos="57000">
                <a:srgbClr val="9C57D4"/>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59;p38">
            <a:extLst>
              <a:ext uri="{FF2B5EF4-FFF2-40B4-BE49-F238E27FC236}">
                <a16:creationId xmlns:a16="http://schemas.microsoft.com/office/drawing/2014/main" id="{D74948C7-6314-22FF-1CB4-4AC8719BB22D}"/>
              </a:ext>
            </a:extLst>
          </p:cNvPr>
          <p:cNvSpPr/>
          <p:nvPr/>
        </p:nvSpPr>
        <p:spPr>
          <a:xfrm>
            <a:off x="4107115" y="2297161"/>
            <a:ext cx="594300" cy="594300"/>
          </a:xfrm>
          <a:prstGeom prst="ellipse">
            <a:avLst/>
          </a:prstGeom>
          <a:gradFill>
            <a:gsLst>
              <a:gs pos="0">
                <a:schemeClr val="lt1"/>
              </a:gs>
              <a:gs pos="57000">
                <a:srgbClr val="9C57D4"/>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60;p38">
            <a:extLst>
              <a:ext uri="{FF2B5EF4-FFF2-40B4-BE49-F238E27FC236}">
                <a16:creationId xmlns:a16="http://schemas.microsoft.com/office/drawing/2014/main" id="{F81504C2-F0A7-BA0A-CE1C-78B1FAECFEB4}"/>
              </a:ext>
            </a:extLst>
          </p:cNvPr>
          <p:cNvSpPr/>
          <p:nvPr/>
        </p:nvSpPr>
        <p:spPr>
          <a:xfrm>
            <a:off x="1154490" y="2297161"/>
            <a:ext cx="594300" cy="594300"/>
          </a:xfrm>
          <a:prstGeom prst="ellipse">
            <a:avLst/>
          </a:prstGeom>
          <a:gradFill>
            <a:gsLst>
              <a:gs pos="0">
                <a:schemeClr val="lt1"/>
              </a:gs>
              <a:gs pos="57000">
                <a:srgbClr val="9C57D4"/>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62;p38">
            <a:extLst>
              <a:ext uri="{FF2B5EF4-FFF2-40B4-BE49-F238E27FC236}">
                <a16:creationId xmlns:a16="http://schemas.microsoft.com/office/drawing/2014/main" id="{CC829FBE-C771-0983-0652-54515C23016E}"/>
              </a:ext>
            </a:extLst>
          </p:cNvPr>
          <p:cNvSpPr txBox="1">
            <a:spLocks/>
          </p:cNvSpPr>
          <p:nvPr/>
        </p:nvSpPr>
        <p:spPr>
          <a:xfrm>
            <a:off x="136631" y="3533051"/>
            <a:ext cx="2825083"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Font typeface="Open Sans"/>
              <a:buNone/>
            </a:pPr>
            <a:r>
              <a:rPr lang="en-US" dirty="0"/>
              <a:t>CGI's success is built on providing mission-critical IT solutions for governments and enterprises.</a:t>
            </a:r>
          </a:p>
          <a:p>
            <a:pPr marL="0" indent="0" algn="ctr">
              <a:buFont typeface="Open Sans"/>
              <a:buNone/>
            </a:pPr>
            <a:endParaRPr lang="en-US" dirty="0"/>
          </a:p>
        </p:txBody>
      </p:sp>
      <p:sp>
        <p:nvSpPr>
          <p:cNvPr id="8" name="Google Shape;1963;p38">
            <a:extLst>
              <a:ext uri="{FF2B5EF4-FFF2-40B4-BE49-F238E27FC236}">
                <a16:creationId xmlns:a16="http://schemas.microsoft.com/office/drawing/2014/main" id="{04D50D62-BC65-D528-ABDD-FB30F3633FFA}"/>
              </a:ext>
            </a:extLst>
          </p:cNvPr>
          <p:cNvSpPr txBox="1">
            <a:spLocks/>
          </p:cNvSpPr>
          <p:nvPr/>
        </p:nvSpPr>
        <p:spPr>
          <a:xfrm>
            <a:off x="2974762" y="3540869"/>
            <a:ext cx="2825083"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Font typeface="Open Sans"/>
              <a:buNone/>
            </a:pPr>
            <a:r>
              <a:rPr lang="en-US" dirty="0"/>
              <a:t>The CGI Digital Health Companion diversifies our portfolio, reducing exposure to public-sector risks.</a:t>
            </a:r>
          </a:p>
          <a:p>
            <a:pPr marL="0" indent="0" algn="ctr">
              <a:buFont typeface="Open Sans"/>
              <a:buNone/>
            </a:pPr>
            <a:endParaRPr lang="en-US" dirty="0"/>
          </a:p>
          <a:p>
            <a:pPr marL="0" indent="0" algn="ctr">
              <a:buFont typeface="Open Sans"/>
              <a:buNone/>
            </a:pPr>
            <a:endParaRPr lang="en" dirty="0"/>
          </a:p>
        </p:txBody>
      </p:sp>
      <p:sp>
        <p:nvSpPr>
          <p:cNvPr id="9" name="Google Shape;1964;p38">
            <a:extLst>
              <a:ext uri="{FF2B5EF4-FFF2-40B4-BE49-F238E27FC236}">
                <a16:creationId xmlns:a16="http://schemas.microsoft.com/office/drawing/2014/main" id="{8B3010AF-27D1-3B01-AB23-ECB189153562}"/>
              </a:ext>
            </a:extLst>
          </p:cNvPr>
          <p:cNvSpPr txBox="1">
            <a:spLocks/>
          </p:cNvSpPr>
          <p:nvPr/>
        </p:nvSpPr>
        <p:spPr>
          <a:xfrm>
            <a:off x="5737965" y="3540869"/>
            <a:ext cx="3360424"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Font typeface="Open Sans"/>
              <a:buNone/>
            </a:pPr>
            <a:r>
              <a:rPr lang="en-US" dirty="0"/>
              <a:t>This product transforms CGI into a trusted digital healthcare partner, bridging the gap between institutional and consumer health.</a:t>
            </a:r>
          </a:p>
        </p:txBody>
      </p:sp>
      <p:sp>
        <p:nvSpPr>
          <p:cNvPr id="12" name="Google Shape;1965;p38">
            <a:extLst>
              <a:ext uri="{FF2B5EF4-FFF2-40B4-BE49-F238E27FC236}">
                <a16:creationId xmlns:a16="http://schemas.microsoft.com/office/drawing/2014/main" id="{711F4773-4136-D5DA-E6AC-06275BD1636A}"/>
              </a:ext>
            </a:extLst>
          </p:cNvPr>
          <p:cNvSpPr txBox="1">
            <a:spLocks/>
          </p:cNvSpPr>
          <p:nvPr/>
        </p:nvSpPr>
        <p:spPr>
          <a:xfrm>
            <a:off x="549675" y="3255302"/>
            <a:ext cx="1828800"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25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800" dirty="0"/>
              <a:t>Historic Strength</a:t>
            </a:r>
          </a:p>
        </p:txBody>
      </p:sp>
      <p:sp>
        <p:nvSpPr>
          <p:cNvPr id="13" name="Google Shape;1966;p38">
            <a:extLst>
              <a:ext uri="{FF2B5EF4-FFF2-40B4-BE49-F238E27FC236}">
                <a16:creationId xmlns:a16="http://schemas.microsoft.com/office/drawing/2014/main" id="{F2D40C0F-B25C-B5DC-A8B6-17D02A5DFF91}"/>
              </a:ext>
            </a:extLst>
          </p:cNvPr>
          <p:cNvSpPr txBox="1">
            <a:spLocks/>
          </p:cNvSpPr>
          <p:nvPr/>
        </p:nvSpPr>
        <p:spPr>
          <a:xfrm>
            <a:off x="3362286" y="3246745"/>
            <a:ext cx="2083934"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25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800" dirty="0"/>
              <a:t>Strategic Opportunity</a:t>
            </a:r>
          </a:p>
        </p:txBody>
      </p:sp>
      <p:sp>
        <p:nvSpPr>
          <p:cNvPr id="15" name="Google Shape;1967;p38">
            <a:extLst>
              <a:ext uri="{FF2B5EF4-FFF2-40B4-BE49-F238E27FC236}">
                <a16:creationId xmlns:a16="http://schemas.microsoft.com/office/drawing/2014/main" id="{CC02DC6E-68C0-8DED-BB36-EED0B17DF1A3}"/>
              </a:ext>
            </a:extLst>
          </p:cNvPr>
          <p:cNvSpPr txBox="1">
            <a:spLocks/>
          </p:cNvSpPr>
          <p:nvPr/>
        </p:nvSpPr>
        <p:spPr>
          <a:xfrm>
            <a:off x="6442503" y="3255302"/>
            <a:ext cx="1828800"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25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800" dirty="0"/>
              <a:t>Future Vision</a:t>
            </a:r>
          </a:p>
        </p:txBody>
      </p:sp>
      <p:sp>
        <p:nvSpPr>
          <p:cNvPr id="16" name="Google Shape;1982;p38">
            <a:extLst>
              <a:ext uri="{FF2B5EF4-FFF2-40B4-BE49-F238E27FC236}">
                <a16:creationId xmlns:a16="http://schemas.microsoft.com/office/drawing/2014/main" id="{6F6E6930-B6C2-176F-0892-43F7C76E1321}"/>
              </a:ext>
            </a:extLst>
          </p:cNvPr>
          <p:cNvSpPr/>
          <p:nvPr/>
        </p:nvSpPr>
        <p:spPr>
          <a:xfrm>
            <a:off x="4242604" y="2433903"/>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991;p38">
            <a:extLst>
              <a:ext uri="{FF2B5EF4-FFF2-40B4-BE49-F238E27FC236}">
                <a16:creationId xmlns:a16="http://schemas.microsoft.com/office/drawing/2014/main" id="{B23CCE15-7106-AEC1-D3B4-8779E7138CE4}"/>
              </a:ext>
            </a:extLst>
          </p:cNvPr>
          <p:cNvGrpSpPr/>
          <p:nvPr/>
        </p:nvGrpSpPr>
        <p:grpSpPr>
          <a:xfrm>
            <a:off x="1278419" y="2427359"/>
            <a:ext cx="334634" cy="333904"/>
            <a:chOff x="7429366" y="3223183"/>
            <a:chExt cx="334634" cy="333904"/>
          </a:xfrm>
        </p:grpSpPr>
        <p:sp>
          <p:nvSpPr>
            <p:cNvPr id="26" name="Google Shape;1992;p38">
              <a:extLst>
                <a:ext uri="{FF2B5EF4-FFF2-40B4-BE49-F238E27FC236}">
                  <a16:creationId xmlns:a16="http://schemas.microsoft.com/office/drawing/2014/main" id="{ADC21231-F3A7-A97F-C726-C05C0467111E}"/>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93;p38">
              <a:extLst>
                <a:ext uri="{FF2B5EF4-FFF2-40B4-BE49-F238E27FC236}">
                  <a16:creationId xmlns:a16="http://schemas.microsoft.com/office/drawing/2014/main" id="{65DABF4C-A95E-1E86-DF5F-8A888A00A57B}"/>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ounded Rectangle 28">
            <a:extLst>
              <a:ext uri="{FF2B5EF4-FFF2-40B4-BE49-F238E27FC236}">
                <a16:creationId xmlns:a16="http://schemas.microsoft.com/office/drawing/2014/main" id="{6F86A853-BE8A-F5F1-6A89-8C7D2C35AD76}"/>
              </a:ext>
            </a:extLst>
          </p:cNvPr>
          <p:cNvSpPr/>
          <p:nvPr/>
        </p:nvSpPr>
        <p:spPr>
          <a:xfrm>
            <a:off x="1069178" y="1432676"/>
            <a:ext cx="6825281" cy="670870"/>
          </a:xfrm>
          <a:prstGeom prst="roundRect">
            <a:avLst/>
          </a:prstGeom>
          <a:solidFill>
            <a:schemeClr val="accent1">
              <a:alpha val="19000"/>
            </a:schemeClr>
          </a:solidFill>
          <a:ln>
            <a:solidFill>
              <a:schemeClr val="accent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3" name="Google Shape;11848;p72">
            <a:extLst>
              <a:ext uri="{FF2B5EF4-FFF2-40B4-BE49-F238E27FC236}">
                <a16:creationId xmlns:a16="http://schemas.microsoft.com/office/drawing/2014/main" id="{A15B1F19-A46D-F90F-D974-7C296C5A23CC}"/>
              </a:ext>
            </a:extLst>
          </p:cNvPr>
          <p:cNvGrpSpPr/>
          <p:nvPr/>
        </p:nvGrpSpPr>
        <p:grpSpPr>
          <a:xfrm>
            <a:off x="7208563" y="2427359"/>
            <a:ext cx="351439" cy="345965"/>
            <a:chOff x="1754279" y="4286593"/>
            <a:chExt cx="351439" cy="345965"/>
          </a:xfrm>
          <a:solidFill>
            <a:schemeClr val="accent1">
              <a:lumMod val="95000"/>
            </a:schemeClr>
          </a:solidFill>
        </p:grpSpPr>
        <p:sp>
          <p:nvSpPr>
            <p:cNvPr id="11" name="Google Shape;11849;p72">
              <a:extLst>
                <a:ext uri="{FF2B5EF4-FFF2-40B4-BE49-F238E27FC236}">
                  <a16:creationId xmlns:a16="http://schemas.microsoft.com/office/drawing/2014/main" id="{4BA48522-3245-F187-6E5C-57E0F065FE2A}"/>
                </a:ext>
              </a:extLst>
            </p:cNvPr>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50;p72">
              <a:extLst>
                <a:ext uri="{FF2B5EF4-FFF2-40B4-BE49-F238E27FC236}">
                  <a16:creationId xmlns:a16="http://schemas.microsoft.com/office/drawing/2014/main" id="{E4F7996E-8199-BBB1-9B98-6F074B1F8766}"/>
                </a:ext>
              </a:extLst>
            </p:cNvPr>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51;p72">
              <a:extLst>
                <a:ext uri="{FF2B5EF4-FFF2-40B4-BE49-F238E27FC236}">
                  <a16:creationId xmlns:a16="http://schemas.microsoft.com/office/drawing/2014/main" id="{9ED56AE5-144B-B6F3-2AC2-012DF848372F}"/>
                </a:ext>
              </a:extLst>
            </p:cNvPr>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52;p72">
              <a:extLst>
                <a:ext uri="{FF2B5EF4-FFF2-40B4-BE49-F238E27FC236}">
                  <a16:creationId xmlns:a16="http://schemas.microsoft.com/office/drawing/2014/main" id="{24DB34EA-1671-B8DA-E6D5-F258C73E08D4}"/>
                </a:ext>
              </a:extLst>
            </p:cNvPr>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53;p72">
              <a:extLst>
                <a:ext uri="{FF2B5EF4-FFF2-40B4-BE49-F238E27FC236}">
                  <a16:creationId xmlns:a16="http://schemas.microsoft.com/office/drawing/2014/main" id="{A9B206D2-93F1-E531-DC68-43BCEEA538F2}"/>
                </a:ext>
              </a:extLst>
            </p:cNvPr>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7813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49"/>
          <p:cNvSpPr txBox="1">
            <a:spLocks noGrp="1"/>
          </p:cNvSpPr>
          <p:nvPr>
            <p:ph type="title"/>
          </p:nvPr>
        </p:nvSpPr>
        <p:spPr>
          <a:xfrm>
            <a:off x="998550" y="1939350"/>
            <a:ext cx="71469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The</a:t>
            </a:r>
            <a:r>
              <a:rPr lang="zh-TW" altLang="en-US" dirty="0"/>
              <a:t> </a:t>
            </a:r>
            <a:r>
              <a:rPr lang="en-US" altLang="zh-TW" dirty="0"/>
              <a:t>End</a:t>
            </a:r>
            <a:endParaRPr dirty="0"/>
          </a:p>
        </p:txBody>
      </p:sp>
      <p:sp>
        <p:nvSpPr>
          <p:cNvPr id="3" name="Subtitle 2">
            <a:extLst>
              <a:ext uri="{FF2B5EF4-FFF2-40B4-BE49-F238E27FC236}">
                <a16:creationId xmlns:a16="http://schemas.microsoft.com/office/drawing/2014/main" id="{1E19023C-6DFA-F857-998C-F15BA22520D9}"/>
              </a:ext>
            </a:extLst>
          </p:cNvPr>
          <p:cNvSpPr>
            <a:spLocks noGrp="1"/>
          </p:cNvSpPr>
          <p:nvPr>
            <p:ph type="subTitle" idx="1"/>
          </p:nvPr>
        </p:nvSpPr>
        <p:spPr>
          <a:xfrm>
            <a:off x="998550" y="3204150"/>
            <a:ext cx="7150500" cy="365700"/>
          </a:xfrm>
        </p:spPr>
        <p:txBody>
          <a:bodyPr/>
          <a:lstStyle/>
          <a:p>
            <a:endParaRPr lang="en-TW"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E5E8-540F-CA4A-ABFD-C168D1416469}"/>
              </a:ext>
            </a:extLst>
          </p:cNvPr>
          <p:cNvSpPr>
            <a:spLocks noGrp="1"/>
          </p:cNvSpPr>
          <p:nvPr>
            <p:ph type="title"/>
          </p:nvPr>
        </p:nvSpPr>
        <p:spPr/>
        <p:txBody>
          <a:bodyPr/>
          <a:lstStyle/>
          <a:p>
            <a:r>
              <a:rPr lang="en-US" altLang="zh-TW" dirty="0"/>
              <a:t>References</a:t>
            </a:r>
            <a:endParaRPr lang="en-TW" dirty="0"/>
          </a:p>
        </p:txBody>
      </p:sp>
      <p:sp>
        <p:nvSpPr>
          <p:cNvPr id="3" name="TextBox 2">
            <a:extLst>
              <a:ext uri="{FF2B5EF4-FFF2-40B4-BE49-F238E27FC236}">
                <a16:creationId xmlns:a16="http://schemas.microsoft.com/office/drawing/2014/main" id="{6C7BFB23-444A-86D6-6F60-DE149EA5E200}"/>
              </a:ext>
            </a:extLst>
          </p:cNvPr>
          <p:cNvSpPr txBox="1"/>
          <p:nvPr/>
        </p:nvSpPr>
        <p:spPr>
          <a:xfrm>
            <a:off x="888134" y="1796472"/>
            <a:ext cx="7849466" cy="2342436"/>
          </a:xfrm>
          <a:prstGeom prst="rect">
            <a:avLst/>
          </a:prstGeom>
          <a:noFill/>
        </p:spPr>
        <p:txBody>
          <a:bodyPr wrap="square" rtlCol="0">
            <a:spAutoFit/>
          </a:bodyPr>
          <a:lstStyle/>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CGI Inc. (2025a). About us. https://</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www.cgi.com</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en</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/about-us</a:t>
            </a:r>
          </a:p>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CGI Inc. (2025b). Investment profile. </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hlinkClick r:id="rId2"/>
              </a:rPr>
              <a:t>https://www.cgi.com/en/investors/investment-profile</a:t>
            </a:r>
            <a:endPar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endParaRPr>
          </a:p>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CGI Inc. (2025c). Healthcare solutions. https://</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www.cgi.com</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en</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/health</a:t>
            </a:r>
          </a:p>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McKinsey Digital. (2023). Technology Trends Outlook 2023. https://</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www.mckinsey.com</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mti</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/technology-trends-outlook</a:t>
            </a:r>
          </a:p>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Seeking Alpha. (2025, July 24). CGI Q3 Preview: U.S. Federal Exposure Is a Huge Risk. https://</a:t>
            </a:r>
            <a:r>
              <a:rPr lang="en-US" sz="1100" kern="100" dirty="0" err="1">
                <a:solidFill>
                  <a:schemeClr val="tx1"/>
                </a:solidFill>
                <a:effectLst/>
                <a:latin typeface="Calibri" panose="020F0502020204030204" pitchFamily="34" charset="0"/>
                <a:ea typeface="Aptos" panose="020B0004020202020204" pitchFamily="34" charset="0"/>
                <a:cs typeface="Times New Roman" panose="02020603050405020304" pitchFamily="18" charset="0"/>
              </a:rPr>
              <a:t>seekingalpha.com</a:t>
            </a: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/article/4804218</a:t>
            </a:r>
          </a:p>
          <a:p>
            <a:pPr lvl="0">
              <a:lnSpc>
                <a:spcPct val="115000"/>
              </a:lnSpc>
              <a:spcAft>
                <a:spcPts val="800"/>
              </a:spcAft>
              <a:buSzPts val="1000"/>
              <a:tabLst>
                <a:tab pos="457200" algn="l"/>
              </a:tabLst>
            </a:pPr>
            <a:r>
              <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European Union. (2018). General Data Protection Regulation (GDPR). Official Journal of the European Union.</a:t>
            </a:r>
          </a:p>
          <a:p>
            <a:pPr marL="342900" lvl="0" indent="-342900">
              <a:lnSpc>
                <a:spcPct val="115000"/>
              </a:lnSpc>
              <a:spcAft>
                <a:spcPts val="800"/>
              </a:spcAft>
              <a:buSzPts val="1000"/>
              <a:buFont typeface="Symbol" pitchFamily="2" charset="2"/>
              <a:buChar char=""/>
              <a:tabLst>
                <a:tab pos="457200" algn="l"/>
              </a:tabLst>
            </a:pPr>
            <a:endParaRPr lang="en-US" sz="11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endParaRPr>
          </a:p>
          <a:p>
            <a:endParaRPr lang="en-TW" sz="1100" dirty="0">
              <a:solidFill>
                <a:schemeClr val="tx1"/>
              </a:solidFill>
            </a:endParaRPr>
          </a:p>
        </p:txBody>
      </p:sp>
    </p:spTree>
    <p:extLst>
      <p:ext uri="{BB962C8B-B14F-4D97-AF65-F5344CB8AC3E}">
        <p14:creationId xmlns:p14="http://schemas.microsoft.com/office/powerpoint/2010/main" val="118904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39"/>
          <p:cNvSpPr/>
          <p:nvPr/>
        </p:nvSpPr>
        <p:spPr>
          <a:xfrm>
            <a:off x="3989850" y="1330280"/>
            <a:ext cx="1164300" cy="11643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9"/>
          <p:cNvSpPr txBox="1">
            <a:spLocks noGrp="1"/>
          </p:cNvSpPr>
          <p:nvPr>
            <p:ph type="title"/>
          </p:nvPr>
        </p:nvSpPr>
        <p:spPr>
          <a:xfrm>
            <a:off x="713250" y="2659570"/>
            <a:ext cx="77175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Introduction</a:t>
            </a:r>
            <a:endParaRPr dirty="0"/>
          </a:p>
        </p:txBody>
      </p:sp>
      <p:sp>
        <p:nvSpPr>
          <p:cNvPr id="2000" name="Google Shape;2000;p39"/>
          <p:cNvSpPr txBox="1">
            <a:spLocks noGrp="1"/>
          </p:cNvSpPr>
          <p:nvPr>
            <p:ph type="title" idx="2"/>
          </p:nvPr>
        </p:nvSpPr>
        <p:spPr>
          <a:xfrm>
            <a:off x="4114800" y="1566980"/>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2002" name="Google Shape;2002;p39"/>
          <p:cNvPicPr preferRelativeResize="0"/>
          <p:nvPr/>
        </p:nvPicPr>
        <p:blipFill>
          <a:blip r:embed="rId3">
            <a:alphaModFix/>
          </a:blip>
          <a:stretch>
            <a:fillRect/>
          </a:stretch>
        </p:blipFill>
        <p:spPr>
          <a:xfrm flipH="1">
            <a:off x="10770092" y="61525"/>
            <a:ext cx="365700" cy="365700"/>
          </a:xfrm>
          <a:prstGeom prst="rect">
            <a:avLst/>
          </a:prstGeom>
          <a:noFill/>
          <a:ln>
            <a:noFill/>
          </a:ln>
        </p:spPr>
      </p:pic>
      <p:sp>
        <p:nvSpPr>
          <p:cNvPr id="3" name="Subtitle 2">
            <a:extLst>
              <a:ext uri="{FF2B5EF4-FFF2-40B4-BE49-F238E27FC236}">
                <a16:creationId xmlns:a16="http://schemas.microsoft.com/office/drawing/2014/main" id="{7C3B51F7-EA1C-884B-CCE0-675274AE9426}"/>
              </a:ext>
            </a:extLst>
          </p:cNvPr>
          <p:cNvSpPr>
            <a:spLocks noGrp="1"/>
          </p:cNvSpPr>
          <p:nvPr>
            <p:ph type="subTitle" idx="1"/>
          </p:nvPr>
        </p:nvSpPr>
        <p:spPr/>
        <p:txBody>
          <a:bodyPr/>
          <a:lstStyle/>
          <a:p>
            <a:endParaRPr lang="en-TW"/>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34"/>
          <p:cNvSpPr txBox="1">
            <a:spLocks noGrp="1"/>
          </p:cNvSpPr>
          <p:nvPr>
            <p:ph type="title"/>
          </p:nvPr>
        </p:nvSpPr>
        <p:spPr>
          <a:xfrm>
            <a:off x="-265465" y="845055"/>
            <a:ext cx="967493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Executive Summary</a:t>
            </a:r>
            <a:endParaRPr sz="4000" dirty="0"/>
          </a:p>
        </p:txBody>
      </p:sp>
      <p:sp>
        <p:nvSpPr>
          <p:cNvPr id="1878" name="Google Shape;1878;p34"/>
          <p:cNvSpPr txBox="1">
            <a:spLocks noGrp="1"/>
          </p:cNvSpPr>
          <p:nvPr>
            <p:ph type="subTitle" idx="1"/>
          </p:nvPr>
        </p:nvSpPr>
        <p:spPr>
          <a:xfrm>
            <a:off x="955316" y="2513629"/>
            <a:ext cx="7233367"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CGI Inc. is a trusted IT consulting partner in Canada, with stable contracts, strong finances, and deep sector expertise. However, as digital transformation speeds up, CGI must adapt to client needs, adopt new technologies, and expand into commercial markets. This project outlines opportunities to optimize core IT operations with AI and automation, while also identifying growth strategies. Using benchmarking, process mapping, and solution design, we provide a roadmap to help CGI stay competitive and agile in a fast-changing industry.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4" name="Google Shape;1858;p33">
            <a:extLst>
              <a:ext uri="{FF2B5EF4-FFF2-40B4-BE49-F238E27FC236}">
                <a16:creationId xmlns:a16="http://schemas.microsoft.com/office/drawing/2014/main" id="{5054A01A-5499-0821-885A-F23F461BD154}"/>
              </a:ext>
            </a:extLst>
          </p:cNvPr>
          <p:cNvSpPr/>
          <p:nvPr/>
        </p:nvSpPr>
        <p:spPr>
          <a:xfrm>
            <a:off x="2813295" y="3829201"/>
            <a:ext cx="822900" cy="822900"/>
          </a:xfrm>
          <a:prstGeom prst="ellipse">
            <a:avLst/>
          </a:prstGeom>
          <a:gradFill>
            <a:gsLst>
              <a:gs pos="0">
                <a:schemeClr val="lt1"/>
              </a:gs>
              <a:gs pos="57000">
                <a:srgbClr val="9C57D4"/>
              </a:gs>
              <a:gs pos="100000">
                <a:schemeClr val="lt2"/>
              </a:gs>
            </a:gsLst>
            <a:lin ang="2700006" scaled="0"/>
          </a:gradFill>
          <a:ln>
            <a:noFill/>
          </a:ln>
          <a:effectLst>
            <a:outerShdw blurRad="71438" dist="47625" dir="4200000" algn="bl" rotWithShape="0">
              <a:schemeClr val="dk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5130665" y="2730861"/>
            <a:ext cx="822900" cy="822900"/>
          </a:xfrm>
          <a:prstGeom prst="ellipse">
            <a:avLst/>
          </a:prstGeom>
          <a:gradFill>
            <a:gsLst>
              <a:gs pos="0">
                <a:schemeClr val="lt1"/>
              </a:gs>
              <a:gs pos="57000">
                <a:srgbClr val="9C57D4"/>
              </a:gs>
              <a:gs pos="100000">
                <a:schemeClr val="lt2"/>
              </a:gs>
            </a:gsLst>
            <a:lin ang="2700006" scaled="0"/>
          </a:gradFill>
          <a:ln>
            <a:noFill/>
          </a:ln>
          <a:effectLst>
            <a:outerShdw blurRad="71438" dist="47625" dir="4200000" algn="bl" rotWithShape="0">
              <a:schemeClr val="dk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1560490" y="2730861"/>
            <a:ext cx="822900" cy="822900"/>
          </a:xfrm>
          <a:prstGeom prst="ellipse">
            <a:avLst/>
          </a:prstGeom>
          <a:gradFill>
            <a:gsLst>
              <a:gs pos="0">
                <a:schemeClr val="lt1"/>
              </a:gs>
              <a:gs pos="57000">
                <a:srgbClr val="9C57D4"/>
              </a:gs>
              <a:gs pos="100000">
                <a:schemeClr val="lt2"/>
              </a:gs>
            </a:gsLst>
            <a:lin ang="2700006" scaled="0"/>
          </a:gradFill>
          <a:ln>
            <a:noFill/>
          </a:ln>
          <a:effectLst>
            <a:outerShdw blurRad="71438" dist="47625" dir="4200000" algn="bl" rotWithShape="0">
              <a:schemeClr val="dk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768759" y="1485232"/>
            <a:ext cx="822900" cy="822900"/>
          </a:xfrm>
          <a:prstGeom prst="ellipse">
            <a:avLst/>
          </a:prstGeom>
          <a:gradFill>
            <a:gsLst>
              <a:gs pos="0">
                <a:schemeClr val="lt1"/>
              </a:gs>
              <a:gs pos="57000">
                <a:srgbClr val="9C57D4"/>
              </a:gs>
              <a:gs pos="100000">
                <a:schemeClr val="lt2"/>
              </a:gs>
            </a:gsLst>
            <a:lin ang="2700006" scaled="0"/>
          </a:gradFill>
          <a:ln>
            <a:noFill/>
          </a:ln>
          <a:effectLst>
            <a:outerShdw blurRad="71438" dist="47625" dir="4200000" algn="bl" rotWithShape="0">
              <a:schemeClr val="dk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txBox="1">
            <a:spLocks noGrp="1"/>
          </p:cNvSpPr>
          <p:nvPr>
            <p:ph type="title" idx="6"/>
          </p:nvPr>
        </p:nvSpPr>
        <p:spPr>
          <a:xfrm>
            <a:off x="694541" y="221645"/>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Team</a:t>
            </a:r>
            <a:br>
              <a:rPr lang="en-US" altLang="zh-TW" dirty="0"/>
            </a:br>
            <a:r>
              <a:rPr lang="en-US" altLang="zh-TW" dirty="0"/>
              <a:t>Pentagon</a:t>
            </a:r>
            <a:r>
              <a:rPr lang="zh-TW" altLang="en-US" dirty="0"/>
              <a:t> </a:t>
            </a:r>
            <a:r>
              <a:rPr lang="en-US" altLang="zh-TW" dirty="0"/>
              <a:t>Nexus</a:t>
            </a:r>
            <a:r>
              <a:rPr lang="zh-TW" altLang="en-US" dirty="0"/>
              <a:t> </a:t>
            </a:r>
            <a:r>
              <a:rPr lang="en-US" altLang="zh-TW" dirty="0"/>
              <a:t>Consulting Group </a:t>
            </a:r>
            <a:endParaRPr dirty="0"/>
          </a:p>
        </p:txBody>
      </p:sp>
      <p:sp>
        <p:nvSpPr>
          <p:cNvPr id="1862" name="Google Shape;1862;p33"/>
          <p:cNvSpPr txBox="1">
            <a:spLocks noGrp="1"/>
          </p:cNvSpPr>
          <p:nvPr>
            <p:ph type="subTitle" idx="3"/>
          </p:nvPr>
        </p:nvSpPr>
        <p:spPr>
          <a:xfrm flipH="1">
            <a:off x="5184791" y="1773853"/>
            <a:ext cx="2604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Associate Project Manager</a:t>
            </a:r>
            <a:endParaRPr dirty="0"/>
          </a:p>
        </p:txBody>
      </p:sp>
      <p:sp>
        <p:nvSpPr>
          <p:cNvPr id="1863" name="Google Shape;1863;p33"/>
          <p:cNvSpPr txBox="1">
            <a:spLocks noGrp="1"/>
          </p:cNvSpPr>
          <p:nvPr>
            <p:ph type="title"/>
          </p:nvPr>
        </p:nvSpPr>
        <p:spPr>
          <a:xfrm>
            <a:off x="1603550" y="1470841"/>
            <a:ext cx="26049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Simon</a:t>
            </a:r>
            <a:r>
              <a:rPr lang="zh-TW" altLang="en-US" dirty="0"/>
              <a:t> </a:t>
            </a:r>
            <a:r>
              <a:rPr lang="en-US" altLang="zh-TW" dirty="0"/>
              <a:t>Sarkodie</a:t>
            </a:r>
            <a:endParaRPr dirty="0"/>
          </a:p>
        </p:txBody>
      </p:sp>
      <p:sp>
        <p:nvSpPr>
          <p:cNvPr id="1864" name="Google Shape;1864;p33"/>
          <p:cNvSpPr txBox="1">
            <a:spLocks noGrp="1"/>
          </p:cNvSpPr>
          <p:nvPr>
            <p:ph type="subTitle" idx="1"/>
          </p:nvPr>
        </p:nvSpPr>
        <p:spPr>
          <a:xfrm>
            <a:off x="1603550" y="1773863"/>
            <a:ext cx="2604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Manager</a:t>
            </a:r>
            <a:endParaRPr dirty="0"/>
          </a:p>
        </p:txBody>
      </p:sp>
      <p:sp>
        <p:nvSpPr>
          <p:cNvPr id="1865" name="Google Shape;1865;p33"/>
          <p:cNvSpPr txBox="1">
            <a:spLocks noGrp="1"/>
          </p:cNvSpPr>
          <p:nvPr>
            <p:ph type="title" idx="2"/>
          </p:nvPr>
        </p:nvSpPr>
        <p:spPr>
          <a:xfrm flipH="1">
            <a:off x="5207448" y="1470841"/>
            <a:ext cx="2605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Julie</a:t>
            </a:r>
            <a:r>
              <a:rPr lang="zh-TW" altLang="en-US" dirty="0"/>
              <a:t> </a:t>
            </a:r>
            <a:r>
              <a:rPr lang="en-US" altLang="zh-TW" dirty="0"/>
              <a:t>Jang</a:t>
            </a:r>
            <a:endParaRPr dirty="0"/>
          </a:p>
        </p:txBody>
      </p:sp>
      <p:sp>
        <p:nvSpPr>
          <p:cNvPr id="1866" name="Google Shape;1866;p33"/>
          <p:cNvSpPr txBox="1">
            <a:spLocks noGrp="1"/>
          </p:cNvSpPr>
          <p:nvPr>
            <p:ph type="title" idx="7"/>
          </p:nvPr>
        </p:nvSpPr>
        <p:spPr>
          <a:xfrm>
            <a:off x="2395281" y="2715829"/>
            <a:ext cx="26049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Meet</a:t>
            </a:r>
            <a:r>
              <a:rPr lang="zh-TW" altLang="en-US" dirty="0"/>
              <a:t> </a:t>
            </a:r>
            <a:r>
              <a:rPr lang="en-US" altLang="zh-TW" dirty="0" err="1"/>
              <a:t>Petel</a:t>
            </a:r>
            <a:endParaRPr dirty="0"/>
          </a:p>
        </p:txBody>
      </p:sp>
      <p:sp>
        <p:nvSpPr>
          <p:cNvPr id="1867" name="Google Shape;1867;p33"/>
          <p:cNvSpPr txBox="1">
            <a:spLocks noGrp="1"/>
          </p:cNvSpPr>
          <p:nvPr>
            <p:ph type="subTitle" idx="8"/>
          </p:nvPr>
        </p:nvSpPr>
        <p:spPr>
          <a:xfrm>
            <a:off x="2395281" y="3020085"/>
            <a:ext cx="2605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Business</a:t>
            </a:r>
            <a:r>
              <a:rPr lang="zh-TW" altLang="en-US" dirty="0"/>
              <a:t> </a:t>
            </a:r>
            <a:r>
              <a:rPr lang="en-US" altLang="zh-TW" dirty="0"/>
              <a:t>Analyst</a:t>
            </a:r>
            <a:endParaRPr dirty="0"/>
          </a:p>
        </p:txBody>
      </p:sp>
      <p:sp>
        <p:nvSpPr>
          <p:cNvPr id="1868" name="Google Shape;1868;p33"/>
          <p:cNvSpPr txBox="1">
            <a:spLocks noGrp="1"/>
          </p:cNvSpPr>
          <p:nvPr>
            <p:ph type="title" idx="9"/>
          </p:nvPr>
        </p:nvSpPr>
        <p:spPr>
          <a:xfrm flipH="1">
            <a:off x="5976556" y="2715830"/>
            <a:ext cx="2605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Mohana</a:t>
            </a:r>
            <a:r>
              <a:rPr lang="zh-TW" altLang="en-US" dirty="0"/>
              <a:t> </a:t>
            </a:r>
            <a:r>
              <a:rPr lang="en-US" altLang="zh-TW" dirty="0"/>
              <a:t>Dutta</a:t>
            </a:r>
            <a:endParaRPr dirty="0"/>
          </a:p>
        </p:txBody>
      </p:sp>
      <p:sp>
        <p:nvSpPr>
          <p:cNvPr id="1869" name="Google Shape;1869;p33"/>
          <p:cNvSpPr txBox="1">
            <a:spLocks noGrp="1"/>
          </p:cNvSpPr>
          <p:nvPr>
            <p:ph type="subTitle" idx="13"/>
          </p:nvPr>
        </p:nvSpPr>
        <p:spPr>
          <a:xfrm flipH="1">
            <a:off x="5976522" y="3020086"/>
            <a:ext cx="2604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Business Analyst</a:t>
            </a:r>
            <a:endParaRPr lang="en-US" dirty="0"/>
          </a:p>
        </p:txBody>
      </p:sp>
      <p:pic>
        <p:nvPicPr>
          <p:cNvPr id="13" name="Picture 12">
            <a:extLst>
              <a:ext uri="{FF2B5EF4-FFF2-40B4-BE49-F238E27FC236}">
                <a16:creationId xmlns:a16="http://schemas.microsoft.com/office/drawing/2014/main" id="{47E3D9F0-62B0-8700-9788-D16C5FB7819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7130" y1="30247" x2="47130" y2="30247"/>
                        <a14:foregroundMark x1="42778" y1="24753" x2="42778" y2="24753"/>
                        <a14:foregroundMark x1="42407" y1="24753" x2="42407" y2="24753"/>
                        <a14:foregroundMark x1="42407" y1="25494" x2="42407" y2="25494"/>
                        <a14:foregroundMark x1="42407" y1="26914" x2="42407" y2="26914"/>
                        <a14:foregroundMark x1="42407" y1="27654" x2="42407" y2="27654"/>
                        <a14:foregroundMark x1="56111" y1="65556" x2="56111" y2="65556"/>
                        <a14:foregroundMark x1="51759" y1="30247" x2="51759" y2="30247"/>
                        <a14:foregroundMark x1="52500" y1="29815" x2="52500" y2="29815"/>
                        <a14:foregroundMark x1="52130" y1="29815" x2="52130" y2="29815"/>
                        <a14:foregroundMark x1="52130" y1="29815" x2="52130" y2="29815"/>
                        <a14:foregroundMark x1="52130" y1="29815" x2="52130" y2="29815"/>
                        <a14:foregroundMark x1="52130" y1="29815" x2="52130" y2="29815"/>
                        <a14:foregroundMark x1="53148" y1="29753" x2="53148" y2="29753"/>
                        <a14:foregroundMark x1="53148" y1="30432" x2="53148" y2="30432"/>
                        <a14:foregroundMark x1="52963" y1="31975" x2="52963" y2="31975"/>
                        <a14:foregroundMark x1="32593" y1="29630" x2="32593" y2="29630"/>
                        <a14:backgroundMark x1="70185" y1="43951" x2="70185" y2="43951"/>
                        <a14:backgroundMark x1="60463" y1="39383" x2="60463" y2="39383"/>
                        <a14:backgroundMark x1="53241" y1="39136" x2="53241" y2="39136"/>
                        <a14:backgroundMark x1="20556" y1="38210" x2="20556" y2="38210"/>
                        <a14:backgroundMark x1="18611" y1="40000" x2="18611" y2="40000"/>
                        <a14:backgroundMark x1="61481" y1="53580" x2="61481" y2="53580"/>
                      </a14:backgroundRemoval>
                    </a14:imgEffect>
                    <a14:imgEffect>
                      <a14:brightnessContrast contrast="13000"/>
                    </a14:imgEffect>
                  </a14:imgLayer>
                </a14:imgProps>
              </a:ext>
            </a:extLst>
          </a:blip>
          <a:srcRect l="22760" t="17728" r="37478" b="54902"/>
          <a:stretch/>
        </p:blipFill>
        <p:spPr>
          <a:xfrm>
            <a:off x="768759" y="1470841"/>
            <a:ext cx="810943" cy="837291"/>
          </a:xfrm>
          <a:prstGeom prst="ellipse">
            <a:avLst/>
          </a:prstGeom>
        </p:spPr>
      </p:pic>
      <p:sp>
        <p:nvSpPr>
          <p:cNvPr id="14" name="Google Shape;1857;p33">
            <a:extLst>
              <a:ext uri="{FF2B5EF4-FFF2-40B4-BE49-F238E27FC236}">
                <a16:creationId xmlns:a16="http://schemas.microsoft.com/office/drawing/2014/main" id="{7512C10F-F606-792B-AEB7-6FD7AF901323}"/>
              </a:ext>
            </a:extLst>
          </p:cNvPr>
          <p:cNvSpPr/>
          <p:nvPr/>
        </p:nvSpPr>
        <p:spPr>
          <a:xfrm>
            <a:off x="4273842" y="1481758"/>
            <a:ext cx="822900" cy="822900"/>
          </a:xfrm>
          <a:prstGeom prst="ellipse">
            <a:avLst/>
          </a:prstGeom>
          <a:gradFill>
            <a:gsLst>
              <a:gs pos="0">
                <a:schemeClr val="lt1"/>
              </a:gs>
              <a:gs pos="57000">
                <a:srgbClr val="9C57D4"/>
              </a:gs>
              <a:gs pos="100000">
                <a:schemeClr val="lt2"/>
              </a:gs>
            </a:gsLst>
            <a:lin ang="2700006" scaled="0"/>
          </a:gradFill>
          <a:ln>
            <a:noFill/>
          </a:ln>
          <a:effectLst>
            <a:outerShdw blurRad="71438" dist="47625" dir="4200000" algn="bl" rotWithShape="0">
              <a:schemeClr val="dk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63;p33">
            <a:extLst>
              <a:ext uri="{FF2B5EF4-FFF2-40B4-BE49-F238E27FC236}">
                <a16:creationId xmlns:a16="http://schemas.microsoft.com/office/drawing/2014/main" id="{61251961-945B-F050-C3CA-A651C5BC7C6B}"/>
              </a:ext>
            </a:extLst>
          </p:cNvPr>
          <p:cNvSpPr txBox="1">
            <a:spLocks/>
          </p:cNvSpPr>
          <p:nvPr/>
        </p:nvSpPr>
        <p:spPr>
          <a:xfrm>
            <a:off x="3665623" y="3809303"/>
            <a:ext cx="3473462"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altLang="zh-TW" dirty="0" err="1"/>
              <a:t>Vasurishna</a:t>
            </a:r>
            <a:r>
              <a:rPr lang="zh-TW" altLang="en-US" dirty="0"/>
              <a:t> </a:t>
            </a:r>
            <a:r>
              <a:rPr lang="en-US" altLang="zh-TW" dirty="0" err="1"/>
              <a:t>Bhalodia</a:t>
            </a:r>
            <a:endParaRPr lang="en-US" dirty="0"/>
          </a:p>
        </p:txBody>
      </p:sp>
      <p:sp>
        <p:nvSpPr>
          <p:cNvPr id="16" name="Google Shape;1864;p33">
            <a:extLst>
              <a:ext uri="{FF2B5EF4-FFF2-40B4-BE49-F238E27FC236}">
                <a16:creationId xmlns:a16="http://schemas.microsoft.com/office/drawing/2014/main" id="{39BD6293-2C8C-AFF4-AF10-9031D6EF7231}"/>
              </a:ext>
            </a:extLst>
          </p:cNvPr>
          <p:cNvSpPr txBox="1">
            <a:spLocks/>
          </p:cNvSpPr>
          <p:nvPr/>
        </p:nvSpPr>
        <p:spPr>
          <a:xfrm>
            <a:off x="3665623" y="4112325"/>
            <a:ext cx="26049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lvl="0" indent="0" algn="l" rtl="0">
              <a:spcBef>
                <a:spcPts val="0"/>
              </a:spcBef>
              <a:spcAft>
                <a:spcPts val="0"/>
              </a:spcAft>
              <a:buNone/>
            </a:pPr>
            <a:r>
              <a:rPr lang="en-US" altLang="zh-TW" dirty="0"/>
              <a:t>Business Analyst</a:t>
            </a:r>
            <a:endParaRPr lang="en-US" dirty="0"/>
          </a:p>
        </p:txBody>
      </p:sp>
      <p:pic>
        <p:nvPicPr>
          <p:cNvPr id="19" name="Picture 18">
            <a:extLst>
              <a:ext uri="{FF2B5EF4-FFF2-40B4-BE49-F238E27FC236}">
                <a16:creationId xmlns:a16="http://schemas.microsoft.com/office/drawing/2014/main" id="{CD3A6BAB-7B58-1CC0-022D-49C3E8F83A2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34461" y1="62969" x2="34461" y2="62969"/>
                        <a14:foregroundMark x1="33958" y1="62165" x2="33958" y2="62165"/>
                        <a14:foregroundMark x1="33958" y1="62277" x2="33958" y2="62277"/>
                        <a14:foregroundMark x1="31681" y1="64710" x2="31681" y2="64710"/>
                        <a14:foregroundMark x1="36738" y1="60179" x2="36738" y2="60179"/>
                        <a14:foregroundMark x1="36738" y1="60179" x2="36738" y2="60179"/>
                        <a14:foregroundMark x1="36571" y1="60179" x2="36571" y2="60179"/>
                        <a14:foregroundMark x1="36571" y1="60313" x2="36571" y2="60313"/>
                        <a14:foregroundMark x1="36571" y1="60536" x2="36571" y2="60536"/>
                        <a14:foregroundMark x1="36403" y1="60313" x2="36403" y2="60313"/>
                        <a14:foregroundMark x1="47220" y1="60536" x2="47220" y2="60536"/>
                        <a14:foregroundMark x1="36571" y1="60179" x2="36571" y2="60179"/>
                        <a14:foregroundMark x1="36571" y1="60179" x2="36571" y2="60179"/>
                        <a14:foregroundMark x1="36571" y1="59955" x2="36571" y2="59955"/>
                        <a14:foregroundMark x1="36738" y1="59955" x2="36738" y2="59955"/>
                        <a14:foregroundMark x1="36738" y1="59955" x2="36738" y2="59955"/>
                        <a14:foregroundMark x1="36738" y1="59955" x2="36738" y2="59955"/>
                        <a14:foregroundMark x1="36738" y1="59955" x2="36738" y2="59955"/>
                        <a14:foregroundMark x1="36738" y1="59955" x2="36738" y2="59955"/>
                        <a14:foregroundMark x1="36738" y1="59955" x2="36738" y2="59955"/>
                        <a14:foregroundMark x1="36738" y1="59955" x2="36738" y2="59955"/>
                        <a14:foregroundMark x1="36738" y1="59955" x2="36738" y2="59955"/>
                        <a14:foregroundMark x1="36738" y1="59955" x2="36738" y2="59955"/>
                        <a14:foregroundMark x1="36906" y1="59598" x2="36906" y2="59598"/>
                        <a14:foregroundMark x1="36906" y1="59598" x2="36906" y2="59598"/>
                        <a14:foregroundMark x1="35700" y1="60424" x2="35700" y2="60424"/>
                        <a14:foregroundMark x1="30107" y1="65179" x2="30107" y2="65179"/>
                      </a14:backgroundRemoval>
                    </a14:imgEffect>
                    <a14:imgEffect>
                      <a14:brightnessContrast contrast="7000"/>
                    </a14:imgEffect>
                  </a14:imgLayer>
                </a14:imgProps>
              </a:ext>
            </a:extLst>
          </a:blip>
          <a:srcRect l="16313" t="25653" r="25516" b="35087"/>
          <a:stretch/>
        </p:blipFill>
        <p:spPr>
          <a:xfrm>
            <a:off x="4273842" y="1470842"/>
            <a:ext cx="822900" cy="833816"/>
          </a:xfrm>
          <a:prstGeom prst="ellipse">
            <a:avLst/>
          </a:prstGeom>
        </p:spPr>
      </p:pic>
      <p:pic>
        <p:nvPicPr>
          <p:cNvPr id="3" name="Picture 2">
            <a:extLst>
              <a:ext uri="{FF2B5EF4-FFF2-40B4-BE49-F238E27FC236}">
                <a16:creationId xmlns:a16="http://schemas.microsoft.com/office/drawing/2014/main" id="{FC4DA1FC-3D7A-CD22-D19A-4400A3CAAD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46912" y1="17063" x2="46912" y2="17063"/>
                        <a14:backgroundMark x1="44893" y1="19375" x2="44893" y2="19375"/>
                        <a14:backgroundMark x1="72565" y1="45063" x2="72565" y2="45063"/>
                      </a14:backgroundRemoval>
                    </a14:imgEffect>
                    <a14:imgEffect>
                      <a14:brightnessContrast contrast="34000"/>
                    </a14:imgEffect>
                  </a14:imgLayer>
                </a14:imgProps>
              </a:ext>
            </a:extLst>
          </a:blip>
          <a:srcRect l="34100" t="27585" r="35940" b="56136"/>
          <a:stretch/>
        </p:blipFill>
        <p:spPr>
          <a:xfrm>
            <a:off x="5136643" y="2723665"/>
            <a:ext cx="810943" cy="837291"/>
          </a:xfrm>
          <a:prstGeom prst="ellipse">
            <a:avLst/>
          </a:prstGeom>
        </p:spPr>
      </p:pic>
      <p:pic>
        <p:nvPicPr>
          <p:cNvPr id="6" name="Picture 5">
            <a:extLst>
              <a:ext uri="{FF2B5EF4-FFF2-40B4-BE49-F238E27FC236}">
                <a16:creationId xmlns:a16="http://schemas.microsoft.com/office/drawing/2014/main" id="{B51E096E-97C8-0195-482C-7343E06C270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058" b="99587" l="0" r="98634">
                        <a14:foregroundMark x1="44262" y1="8058" x2="44262" y2="8058"/>
                        <a14:foregroundMark x1="26776" y1="79752" x2="26776" y2="79752"/>
                        <a14:foregroundMark x1="33607" y1="87397" x2="33607" y2="87397"/>
                        <a14:foregroundMark x1="66393" y1="89256" x2="84153" y2="79339"/>
                        <a14:foregroundMark x1="84153" y1="79339" x2="73224" y2="92975"/>
                        <a14:foregroundMark x1="73224" y1="92975" x2="70492" y2="86364"/>
                        <a14:foregroundMark x1="83880" y1="73967" x2="89071" y2="89256"/>
                        <a14:foregroundMark x1="89071" y1="89256" x2="61749" y2="94215"/>
                        <a14:foregroundMark x1="61749" y1="94215" x2="39617" y2="90083"/>
                        <a14:foregroundMark x1="39617" y1="90083" x2="21311" y2="81405"/>
                        <a14:foregroundMark x1="21311" y1="81405" x2="5738" y2="94628"/>
                        <a14:foregroundMark x1="5738" y1="94628" x2="29235" y2="94421"/>
                        <a14:foregroundMark x1="29235" y1="94421" x2="38251" y2="84711"/>
                        <a14:foregroundMark x1="89071" y1="76446" x2="94262" y2="92769"/>
                        <a14:foregroundMark x1="94262" y1="92769" x2="72131" y2="97727"/>
                        <a14:foregroundMark x1="72131" y1="97727" x2="18852" y2="97521"/>
                        <a14:foregroundMark x1="18852" y1="97521" x2="546" y2="86777"/>
                        <a14:foregroundMark x1="546" y1="86777" x2="11475" y2="71694"/>
                        <a14:foregroundMark x1="11475" y1="71694" x2="22678" y2="67355"/>
                        <a14:foregroundMark x1="86885" y1="71488" x2="97541" y2="86570"/>
                        <a14:foregroundMark x1="97541" y1="86570" x2="98634" y2="94008"/>
                        <a14:foregroundMark x1="86066" y1="69835" x2="95082" y2="74587"/>
                        <a14:foregroundMark x1="91257" y1="99174" x2="12842" y2="99587"/>
                        <a14:foregroundMark x1="12842" y1="99587" x2="4098" y2="96694"/>
                      </a14:backgroundRemoval>
                    </a14:imgEffect>
                    <a14:imgEffect>
                      <a14:brightnessContrast contrast="41000"/>
                    </a14:imgEffect>
                  </a14:imgLayer>
                </a14:imgProps>
              </a:ext>
            </a:extLst>
          </a:blip>
          <a:srcRect l="-10540" t="-2842" r="-10685" b="2401"/>
          <a:stretch/>
        </p:blipFill>
        <p:spPr>
          <a:xfrm>
            <a:off x="2860112" y="3868900"/>
            <a:ext cx="729265" cy="799033"/>
          </a:xfrm>
          <a:prstGeom prst="ellipse">
            <a:avLst/>
          </a:prstGeom>
        </p:spPr>
      </p:pic>
      <p:pic>
        <p:nvPicPr>
          <p:cNvPr id="8" name="Picture 7">
            <a:extLst>
              <a:ext uri="{FF2B5EF4-FFF2-40B4-BE49-F238E27FC236}">
                <a16:creationId xmlns:a16="http://schemas.microsoft.com/office/drawing/2014/main" id="{8264D6D5-5BE7-49FB-6E16-2D5D81397C9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533" b="98682" l="1695" r="99758">
                        <a14:foregroundMark x1="83293" y1="88889" x2="61985" y2="95292"/>
                        <a14:foregroundMark x1="61985" y1="95292" x2="35593" y2="92844"/>
                        <a14:foregroundMark x1="35593" y1="92844" x2="15981" y2="86064"/>
                        <a14:foregroundMark x1="15981" y1="86064" x2="33172" y2="94539"/>
                        <a14:foregroundMark x1="33172" y1="94539" x2="73123" y2="90772"/>
                        <a14:foregroundMark x1="73123" y1="90772" x2="91768" y2="91525"/>
                        <a14:foregroundMark x1="91768" y1="91525" x2="84988" y2="82863"/>
                        <a14:foregroundMark x1="81356" y1="79284" x2="92736" y2="87947"/>
                        <a14:foregroundMark x1="83535" y1="85311" x2="80630" y2="86064"/>
                        <a14:foregroundMark x1="88862" y1="82486" x2="96610" y2="96610"/>
                        <a14:foregroundMark x1="96610" y1="96610" x2="8232" y2="98870"/>
                        <a14:foregroundMark x1="8232" y1="98870" x2="27361" y2="93032"/>
                        <a14:foregroundMark x1="27361" y1="93032" x2="92736" y2="96234"/>
                        <a14:foregroundMark x1="92736" y1="96234" x2="88378" y2="82298"/>
                        <a14:foregroundMark x1="88378" y1="82298" x2="43099" y2="89831"/>
                        <a14:foregroundMark x1="43099" y1="89831" x2="4116" y2="87947"/>
                        <a14:foregroundMark x1="4116" y1="87947" x2="22518" y2="95480"/>
                        <a14:foregroundMark x1="22518" y1="95480" x2="40436" y2="89831"/>
                        <a14:foregroundMark x1="40436" y1="89831" x2="61501" y2="89266"/>
                        <a14:foregroundMark x1="61501" y1="89266" x2="78208" y2="96234"/>
                        <a14:foregroundMark x1="78208" y1="96234" x2="94431" y2="98682"/>
                        <a14:foregroundMark x1="88378" y1="81733" x2="99758" y2="86629"/>
                        <a14:foregroundMark x1="78692" y1="75330" x2="83535" y2="78154"/>
                        <a14:foregroundMark x1="94431" y1="82486" x2="99031" y2="84369"/>
                        <a14:foregroundMark x1="12107" y1="90584" x2="10412" y2="87194"/>
                        <a14:foregroundMark x1="8232" y1="92655" x2="1695" y2="98682"/>
                        <a14:foregroundMark x1="58838" y1="9605" x2="40194" y2="8475"/>
                        <a14:foregroundMark x1="40194" y1="8475" x2="59322" y2="7533"/>
                        <a14:foregroundMark x1="59322" y1="7533" x2="61743" y2="9228"/>
                      </a14:backgroundRemoval>
                    </a14:imgEffect>
                    <a14:imgEffect>
                      <a14:brightnessContrast contrast="28000"/>
                    </a14:imgEffect>
                  </a14:imgLayer>
                </a14:imgProps>
              </a:ext>
            </a:extLst>
          </a:blip>
          <a:srcRect l="-19454" t="-6438" r="-15621" b="-1945"/>
          <a:stretch/>
        </p:blipFill>
        <p:spPr>
          <a:xfrm>
            <a:off x="1554512" y="2730861"/>
            <a:ext cx="811800" cy="837924"/>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1"/>
          <p:cNvSpPr/>
          <p:nvPr/>
        </p:nvSpPr>
        <p:spPr>
          <a:xfrm>
            <a:off x="3989850" y="2721784"/>
            <a:ext cx="1164300" cy="11643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txBox="1">
            <a:spLocks noGrp="1"/>
          </p:cNvSpPr>
          <p:nvPr>
            <p:ph type="title"/>
          </p:nvPr>
        </p:nvSpPr>
        <p:spPr>
          <a:xfrm>
            <a:off x="770100" y="1257416"/>
            <a:ext cx="76038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About</a:t>
            </a:r>
            <a:r>
              <a:rPr lang="zh-TW" altLang="en-US" dirty="0"/>
              <a:t> </a:t>
            </a:r>
            <a:r>
              <a:rPr lang="en-US" altLang="zh-TW" dirty="0"/>
              <a:t>CGI</a:t>
            </a:r>
            <a:endParaRPr dirty="0"/>
          </a:p>
        </p:txBody>
      </p:sp>
      <p:sp>
        <p:nvSpPr>
          <p:cNvPr id="2015" name="Google Shape;2015;p41"/>
          <p:cNvSpPr txBox="1">
            <a:spLocks noGrp="1"/>
          </p:cNvSpPr>
          <p:nvPr>
            <p:ph type="title" idx="2"/>
          </p:nvPr>
        </p:nvSpPr>
        <p:spPr>
          <a:xfrm>
            <a:off x="4114800" y="2958487"/>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Subtitle 2">
            <a:extLst>
              <a:ext uri="{FF2B5EF4-FFF2-40B4-BE49-F238E27FC236}">
                <a16:creationId xmlns:a16="http://schemas.microsoft.com/office/drawing/2014/main" id="{F4ECE32A-F65F-762F-68C2-BFDEAFFC54D2}"/>
              </a:ext>
            </a:extLst>
          </p:cNvPr>
          <p:cNvSpPr>
            <a:spLocks noGrp="1"/>
          </p:cNvSpPr>
          <p:nvPr>
            <p:ph type="subTitle" idx="1"/>
          </p:nvPr>
        </p:nvSpPr>
        <p:spPr/>
        <p:txBody>
          <a:bodyPr/>
          <a:lstStyle/>
          <a:p>
            <a:endParaRPr lang="en-TW"/>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35"/>
          <p:cNvSpPr txBox="1">
            <a:spLocks noGrp="1"/>
          </p:cNvSpPr>
          <p:nvPr>
            <p:ph type="subTitle" idx="1"/>
          </p:nvPr>
        </p:nvSpPr>
        <p:spPr>
          <a:xfrm>
            <a:off x="419171" y="2402398"/>
            <a:ext cx="8305658" cy="1483200"/>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Arial" panose="020B0604020202020204" pitchFamily="34" charset="0"/>
              <a:buChar char="•"/>
            </a:pPr>
            <a:r>
              <a:rPr lang="en-US" sz="1800" dirty="0"/>
              <a:t>Founded in 1976, HQ in Montreal, Canada</a:t>
            </a:r>
          </a:p>
          <a:p>
            <a:pPr marL="342900" lvl="0" indent="-342900" algn="l" rtl="0">
              <a:lnSpc>
                <a:spcPct val="150000"/>
              </a:lnSpc>
              <a:spcBef>
                <a:spcPts val="0"/>
              </a:spcBef>
              <a:spcAft>
                <a:spcPts val="0"/>
              </a:spcAft>
              <a:buFont typeface="Arial" panose="020B0604020202020204" pitchFamily="34" charset="0"/>
              <a:buChar char="•"/>
            </a:pPr>
            <a:r>
              <a:rPr lang="en-US" sz="1800" dirty="0"/>
              <a:t>One of the </a:t>
            </a:r>
            <a:r>
              <a:rPr lang="en-US" sz="1800" b="1" dirty="0"/>
              <a:t>world’s largest IT consulting firms </a:t>
            </a:r>
            <a:r>
              <a:rPr lang="en-US" sz="1800" dirty="0"/>
              <a:t>(90,000+ staff)</a:t>
            </a:r>
          </a:p>
          <a:p>
            <a:pPr marL="342900" lvl="0" indent="-342900" algn="l" rtl="0">
              <a:lnSpc>
                <a:spcPct val="150000"/>
              </a:lnSpc>
              <a:spcBef>
                <a:spcPts val="0"/>
              </a:spcBef>
              <a:spcAft>
                <a:spcPts val="0"/>
              </a:spcAft>
              <a:buFont typeface="Arial" panose="020B0604020202020204" pitchFamily="34" charset="0"/>
              <a:buChar char="•"/>
            </a:pPr>
            <a:r>
              <a:rPr lang="en-US" sz="1800" dirty="0"/>
              <a:t>Serves government, finance, telecom, healthcare, and manufacturing</a:t>
            </a:r>
          </a:p>
          <a:p>
            <a:pPr marL="342900" lvl="0" indent="-342900" algn="l" rtl="0">
              <a:lnSpc>
                <a:spcPct val="150000"/>
              </a:lnSpc>
              <a:spcBef>
                <a:spcPts val="0"/>
              </a:spcBef>
              <a:spcAft>
                <a:spcPts val="0"/>
              </a:spcAft>
              <a:buFont typeface="Arial" panose="020B0604020202020204" pitchFamily="34" charset="0"/>
              <a:buChar char="•"/>
            </a:pPr>
            <a:r>
              <a:rPr lang="en-US" sz="1800" dirty="0"/>
              <a:t>Provides </a:t>
            </a:r>
            <a:r>
              <a:rPr lang="en-US" sz="1800" b="1" dirty="0"/>
              <a:t>end-to-end IT services: consulting, integration, outsourcing</a:t>
            </a:r>
          </a:p>
          <a:p>
            <a:pPr marL="342900" lvl="0" indent="-342900" algn="l" rtl="0">
              <a:lnSpc>
                <a:spcPct val="150000"/>
              </a:lnSpc>
              <a:spcBef>
                <a:spcPts val="0"/>
              </a:spcBef>
              <a:spcAft>
                <a:spcPts val="0"/>
              </a:spcAft>
              <a:buFont typeface="Arial" panose="020B0604020202020204" pitchFamily="34" charset="0"/>
              <a:buChar char="•"/>
            </a:pPr>
            <a:r>
              <a:rPr lang="en-US" sz="1800" b="1" dirty="0"/>
              <a:t>Strong reputation</a:t>
            </a:r>
            <a:r>
              <a:rPr lang="en-US" sz="1800" dirty="0"/>
              <a:t> for long-term government contracts and expertise</a:t>
            </a:r>
          </a:p>
        </p:txBody>
      </p:sp>
      <p:sp>
        <p:nvSpPr>
          <p:cNvPr id="1885" name="Google Shape;1885;p35"/>
          <p:cNvSpPr/>
          <p:nvPr/>
        </p:nvSpPr>
        <p:spPr>
          <a:xfrm>
            <a:off x="7693825" y="3442200"/>
            <a:ext cx="35600" cy="87750"/>
          </a:xfrm>
          <a:custGeom>
            <a:avLst/>
            <a:gdLst/>
            <a:ahLst/>
            <a:cxnLst/>
            <a:rect l="l" t="t" r="r" b="b"/>
            <a:pathLst>
              <a:path w="1424" h="3510" extrusionOk="0">
                <a:moveTo>
                  <a:pt x="0" y="0"/>
                </a:moveTo>
                <a:lnTo>
                  <a:pt x="0" y="0"/>
                </a:lnTo>
                <a:lnTo>
                  <a:pt x="0" y="0"/>
                </a:lnTo>
                <a:lnTo>
                  <a:pt x="0" y="0"/>
                </a:lnTo>
                <a:lnTo>
                  <a:pt x="141" y="281"/>
                </a:lnTo>
                <a:lnTo>
                  <a:pt x="321" y="622"/>
                </a:lnTo>
                <a:lnTo>
                  <a:pt x="522" y="1043"/>
                </a:lnTo>
                <a:lnTo>
                  <a:pt x="742" y="1564"/>
                </a:lnTo>
                <a:lnTo>
                  <a:pt x="983" y="2166"/>
                </a:lnTo>
                <a:lnTo>
                  <a:pt x="1203" y="2808"/>
                </a:lnTo>
                <a:lnTo>
                  <a:pt x="1424" y="3510"/>
                </a:lnTo>
                <a:lnTo>
                  <a:pt x="1424" y="3510"/>
                </a:lnTo>
                <a:lnTo>
                  <a:pt x="1203" y="2808"/>
                </a:lnTo>
                <a:lnTo>
                  <a:pt x="983" y="2166"/>
                </a:lnTo>
                <a:lnTo>
                  <a:pt x="742" y="1564"/>
                </a:lnTo>
                <a:lnTo>
                  <a:pt x="522" y="1043"/>
                </a:lnTo>
                <a:lnTo>
                  <a:pt x="321" y="622"/>
                </a:lnTo>
                <a:lnTo>
                  <a:pt x="141" y="281"/>
                </a:lnTo>
                <a:lnTo>
                  <a:pt x="0" y="0"/>
                </a:lnTo>
                <a:lnTo>
                  <a:pt x="0" y="0"/>
                </a:lnTo>
                <a:close/>
              </a:path>
            </a:pathLst>
          </a:custGeom>
          <a:solidFill>
            <a:srgbClr val="F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txBox="1">
            <a:spLocks noGrp="1"/>
          </p:cNvSpPr>
          <p:nvPr>
            <p:ph type="title"/>
          </p:nvPr>
        </p:nvSpPr>
        <p:spPr>
          <a:xfrm>
            <a:off x="720000" y="267528"/>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a:t>
            </a:r>
            <a:r>
              <a:rPr lang="en-US" altLang="zh-TW" dirty="0"/>
              <a:t>CGI</a:t>
            </a:r>
            <a:endParaRPr dirty="0"/>
          </a:p>
        </p:txBody>
      </p:sp>
      <p:pic>
        <p:nvPicPr>
          <p:cNvPr id="3" name="Picture 2">
            <a:extLst>
              <a:ext uri="{FF2B5EF4-FFF2-40B4-BE49-F238E27FC236}">
                <a16:creationId xmlns:a16="http://schemas.microsoft.com/office/drawing/2014/main" id="{A4319932-CD5D-712D-AA0F-784AB96C6B13}"/>
              </a:ext>
            </a:extLst>
          </p:cNvPr>
          <p:cNvPicPr>
            <a:picLocks noChangeAspect="1"/>
          </p:cNvPicPr>
          <p:nvPr/>
        </p:nvPicPr>
        <p:blipFill>
          <a:blip r:embed="rId3"/>
          <a:stretch>
            <a:fillRect/>
          </a:stretch>
        </p:blipFill>
        <p:spPr>
          <a:xfrm>
            <a:off x="4025900" y="1063213"/>
            <a:ext cx="1092200" cy="10922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36"/>
          <p:cNvSpPr txBox="1">
            <a:spLocks noGrp="1"/>
          </p:cNvSpPr>
          <p:nvPr>
            <p:ph type="title" idx="4"/>
          </p:nvPr>
        </p:nvSpPr>
        <p:spPr>
          <a:xfrm>
            <a:off x="1762329" y="1617510"/>
            <a:ext cx="250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dirty="0"/>
              <a:t>Vision</a:t>
            </a:r>
            <a:endParaRPr dirty="0"/>
          </a:p>
        </p:txBody>
      </p:sp>
      <p:sp>
        <p:nvSpPr>
          <p:cNvPr id="1900" name="Google Shape;1900;p36"/>
          <p:cNvSpPr txBox="1">
            <a:spLocks noGrp="1"/>
          </p:cNvSpPr>
          <p:nvPr>
            <p:ph type="title" idx="5"/>
          </p:nvPr>
        </p:nvSpPr>
        <p:spPr>
          <a:xfrm>
            <a:off x="1104723" y="2734290"/>
            <a:ext cx="250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dirty="0"/>
              <a:t>Mission</a:t>
            </a:r>
            <a:endParaRPr dirty="0"/>
          </a:p>
        </p:txBody>
      </p:sp>
      <p:sp>
        <p:nvSpPr>
          <p:cNvPr id="1901" name="Google Shape;1901;p36"/>
          <p:cNvSpPr txBox="1">
            <a:spLocks noGrp="1"/>
          </p:cNvSpPr>
          <p:nvPr>
            <p:ph type="title" idx="6"/>
          </p:nvPr>
        </p:nvSpPr>
        <p:spPr>
          <a:xfrm>
            <a:off x="2287652" y="3881380"/>
            <a:ext cx="250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dirty="0"/>
              <a:t>Dream</a:t>
            </a:r>
            <a:endParaRPr dirty="0"/>
          </a:p>
        </p:txBody>
      </p:sp>
      <p:sp>
        <p:nvSpPr>
          <p:cNvPr id="1902" name="Google Shape;1902;p3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Vision, Mission, and Dream</a:t>
            </a:r>
            <a:endParaRPr dirty="0"/>
          </a:p>
        </p:txBody>
      </p:sp>
      <p:sp>
        <p:nvSpPr>
          <p:cNvPr id="1903" name="Google Shape;1903;p36"/>
          <p:cNvSpPr txBox="1">
            <a:spLocks noGrp="1"/>
          </p:cNvSpPr>
          <p:nvPr>
            <p:ph type="subTitle" idx="1"/>
          </p:nvPr>
        </p:nvSpPr>
        <p:spPr>
          <a:xfrm>
            <a:off x="3857123" y="1438861"/>
            <a:ext cx="5049622" cy="625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t>
            </a:r>
            <a:r>
              <a:rPr lang="en-US" dirty="0"/>
              <a:t>o be a global world-class end-to-end IT and business consulting services leader helping our clients succeed</a:t>
            </a:r>
            <a:r>
              <a:rPr lang="en-US" altLang="zh-TW" dirty="0"/>
              <a:t>.</a:t>
            </a:r>
            <a:r>
              <a:rPr lang="en-US" dirty="0"/>
              <a:t> </a:t>
            </a:r>
            <a:endParaRPr dirty="0"/>
          </a:p>
        </p:txBody>
      </p:sp>
      <p:sp>
        <p:nvSpPr>
          <p:cNvPr id="1904" name="Google Shape;1904;p36"/>
          <p:cNvSpPr txBox="1">
            <a:spLocks noGrp="1"/>
          </p:cNvSpPr>
          <p:nvPr>
            <p:ph type="subTitle" idx="2"/>
          </p:nvPr>
        </p:nvSpPr>
        <p:spPr>
          <a:xfrm>
            <a:off x="3295122" y="2374897"/>
            <a:ext cx="5699588"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To</a:t>
            </a:r>
            <a:r>
              <a:rPr lang="zh-TW" altLang="en-US" dirty="0"/>
              <a:t> </a:t>
            </a:r>
            <a:r>
              <a:rPr lang="en-US" dirty="0"/>
              <a:t>help clients succeed through outstanding quality, competence, and objectivity, providing thought leadership and delivering the best services and solutions to fully satisfy client objectives in information technology, business processes, and management</a:t>
            </a:r>
            <a:endParaRPr dirty="0"/>
          </a:p>
        </p:txBody>
      </p:sp>
      <p:sp>
        <p:nvSpPr>
          <p:cNvPr id="1905" name="Google Shape;1905;p36"/>
          <p:cNvSpPr txBox="1">
            <a:spLocks noGrp="1"/>
          </p:cNvSpPr>
          <p:nvPr>
            <p:ph type="subTitle" idx="3"/>
          </p:nvPr>
        </p:nvSpPr>
        <p:spPr>
          <a:xfrm>
            <a:off x="4222356" y="3674499"/>
            <a:ext cx="4908324"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t>
            </a:r>
            <a:r>
              <a:rPr lang="en-US" dirty="0"/>
              <a:t>o create an environment in which we enjoy working together and, as owners, contribute to building a company we can be proud of</a:t>
            </a:r>
            <a:endParaRPr dirty="0"/>
          </a:p>
        </p:txBody>
      </p:sp>
      <p:sp>
        <p:nvSpPr>
          <p:cNvPr id="1906" name="Google Shape;1906;p36"/>
          <p:cNvSpPr/>
          <p:nvPr/>
        </p:nvSpPr>
        <p:spPr>
          <a:xfrm>
            <a:off x="1515529" y="1269446"/>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539506" y="2407114"/>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1762329" y="3571453"/>
            <a:ext cx="914400" cy="914400"/>
          </a:xfrm>
          <a:prstGeom prst="ellipse">
            <a:avLst/>
          </a:prstGeom>
          <a:gradFill>
            <a:gsLst>
              <a:gs pos="0">
                <a:schemeClr val="lt1"/>
              </a:gs>
              <a:gs pos="57000">
                <a:srgbClr val="9C57D4"/>
              </a:gs>
              <a:gs pos="100000">
                <a:schemeClr val="l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36"/>
          <p:cNvGrpSpPr/>
          <p:nvPr/>
        </p:nvGrpSpPr>
        <p:grpSpPr>
          <a:xfrm>
            <a:off x="1787917" y="1547494"/>
            <a:ext cx="369624" cy="358305"/>
            <a:chOff x="1757075" y="1270450"/>
            <a:chExt cx="322900" cy="316300"/>
          </a:xfrm>
        </p:grpSpPr>
        <p:sp>
          <p:nvSpPr>
            <p:cNvPr id="1910" name="Google Shape;1910;p36"/>
            <p:cNvSpPr/>
            <p:nvPr/>
          </p:nvSpPr>
          <p:spPr>
            <a:xfrm>
              <a:off x="1877425" y="1328325"/>
              <a:ext cx="35525" cy="35525"/>
            </a:xfrm>
            <a:custGeom>
              <a:avLst/>
              <a:gdLst/>
              <a:ahLst/>
              <a:cxnLst/>
              <a:rect l="l" t="t" r="r" b="b"/>
              <a:pathLst>
                <a:path w="1421" h="1421" extrusionOk="0">
                  <a:moveTo>
                    <a:pt x="710" y="368"/>
                  </a:moveTo>
                  <a:lnTo>
                    <a:pt x="842" y="395"/>
                  </a:lnTo>
                  <a:lnTo>
                    <a:pt x="947" y="474"/>
                  </a:lnTo>
                  <a:lnTo>
                    <a:pt x="1026" y="579"/>
                  </a:lnTo>
                  <a:lnTo>
                    <a:pt x="1052" y="710"/>
                  </a:lnTo>
                  <a:lnTo>
                    <a:pt x="1026" y="842"/>
                  </a:lnTo>
                  <a:lnTo>
                    <a:pt x="947" y="947"/>
                  </a:lnTo>
                  <a:lnTo>
                    <a:pt x="842" y="1026"/>
                  </a:lnTo>
                  <a:lnTo>
                    <a:pt x="710" y="1052"/>
                  </a:lnTo>
                  <a:lnTo>
                    <a:pt x="579" y="1026"/>
                  </a:lnTo>
                  <a:lnTo>
                    <a:pt x="473" y="947"/>
                  </a:lnTo>
                  <a:lnTo>
                    <a:pt x="395" y="842"/>
                  </a:lnTo>
                  <a:lnTo>
                    <a:pt x="368" y="710"/>
                  </a:lnTo>
                  <a:lnTo>
                    <a:pt x="395" y="579"/>
                  </a:lnTo>
                  <a:lnTo>
                    <a:pt x="473" y="474"/>
                  </a:lnTo>
                  <a:lnTo>
                    <a:pt x="579" y="395"/>
                  </a:lnTo>
                  <a:lnTo>
                    <a:pt x="710" y="368"/>
                  </a:lnTo>
                  <a:close/>
                  <a:moveTo>
                    <a:pt x="579" y="0"/>
                  </a:moveTo>
                  <a:lnTo>
                    <a:pt x="447" y="53"/>
                  </a:lnTo>
                  <a:lnTo>
                    <a:pt x="316" y="105"/>
                  </a:lnTo>
                  <a:lnTo>
                    <a:pt x="210" y="211"/>
                  </a:lnTo>
                  <a:lnTo>
                    <a:pt x="105" y="316"/>
                  </a:lnTo>
                  <a:lnTo>
                    <a:pt x="53" y="421"/>
                  </a:lnTo>
                  <a:lnTo>
                    <a:pt x="0" y="579"/>
                  </a:lnTo>
                  <a:lnTo>
                    <a:pt x="0" y="710"/>
                  </a:lnTo>
                  <a:lnTo>
                    <a:pt x="0" y="868"/>
                  </a:lnTo>
                  <a:lnTo>
                    <a:pt x="53" y="1000"/>
                  </a:lnTo>
                  <a:lnTo>
                    <a:pt x="105" y="1105"/>
                  </a:lnTo>
                  <a:lnTo>
                    <a:pt x="210" y="1210"/>
                  </a:lnTo>
                  <a:lnTo>
                    <a:pt x="316" y="1315"/>
                  </a:lnTo>
                  <a:lnTo>
                    <a:pt x="447" y="1368"/>
                  </a:lnTo>
                  <a:lnTo>
                    <a:pt x="579" y="1420"/>
                  </a:lnTo>
                  <a:lnTo>
                    <a:pt x="868" y="1420"/>
                  </a:lnTo>
                  <a:lnTo>
                    <a:pt x="1000" y="1368"/>
                  </a:lnTo>
                  <a:lnTo>
                    <a:pt x="1105" y="1315"/>
                  </a:lnTo>
                  <a:lnTo>
                    <a:pt x="1210" y="1210"/>
                  </a:lnTo>
                  <a:lnTo>
                    <a:pt x="1315" y="1105"/>
                  </a:lnTo>
                  <a:lnTo>
                    <a:pt x="1368" y="1000"/>
                  </a:lnTo>
                  <a:lnTo>
                    <a:pt x="1420" y="868"/>
                  </a:lnTo>
                  <a:lnTo>
                    <a:pt x="1420" y="710"/>
                  </a:lnTo>
                  <a:lnTo>
                    <a:pt x="1420" y="579"/>
                  </a:lnTo>
                  <a:lnTo>
                    <a:pt x="1368" y="421"/>
                  </a:lnTo>
                  <a:lnTo>
                    <a:pt x="1315" y="316"/>
                  </a:lnTo>
                  <a:lnTo>
                    <a:pt x="1210" y="211"/>
                  </a:lnTo>
                  <a:lnTo>
                    <a:pt x="1105" y="105"/>
                  </a:lnTo>
                  <a:lnTo>
                    <a:pt x="1000" y="53"/>
                  </a:ln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1959600" y="1438125"/>
              <a:ext cx="73675" cy="73025"/>
            </a:xfrm>
            <a:custGeom>
              <a:avLst/>
              <a:gdLst/>
              <a:ahLst/>
              <a:cxnLst/>
              <a:rect l="l" t="t" r="r" b="b"/>
              <a:pathLst>
                <a:path w="2947" h="2921" extrusionOk="0">
                  <a:moveTo>
                    <a:pt x="2552" y="500"/>
                  </a:moveTo>
                  <a:lnTo>
                    <a:pt x="2552" y="2552"/>
                  </a:lnTo>
                  <a:lnTo>
                    <a:pt x="501" y="2552"/>
                  </a:lnTo>
                  <a:lnTo>
                    <a:pt x="2552" y="500"/>
                  </a:lnTo>
                  <a:close/>
                  <a:moveTo>
                    <a:pt x="2579" y="1"/>
                  </a:moveTo>
                  <a:lnTo>
                    <a:pt x="2500" y="53"/>
                  </a:lnTo>
                  <a:lnTo>
                    <a:pt x="2421" y="106"/>
                  </a:lnTo>
                  <a:lnTo>
                    <a:pt x="106" y="2420"/>
                  </a:lnTo>
                  <a:lnTo>
                    <a:pt x="53" y="2499"/>
                  </a:lnTo>
                  <a:lnTo>
                    <a:pt x="27" y="2578"/>
                  </a:lnTo>
                  <a:lnTo>
                    <a:pt x="1" y="2657"/>
                  </a:lnTo>
                  <a:lnTo>
                    <a:pt x="27" y="2736"/>
                  </a:lnTo>
                  <a:lnTo>
                    <a:pt x="80" y="2815"/>
                  </a:lnTo>
                  <a:lnTo>
                    <a:pt x="132" y="2894"/>
                  </a:lnTo>
                  <a:lnTo>
                    <a:pt x="211" y="2920"/>
                  </a:lnTo>
                  <a:lnTo>
                    <a:pt x="2789" y="2920"/>
                  </a:lnTo>
                  <a:lnTo>
                    <a:pt x="2868" y="2868"/>
                  </a:lnTo>
                  <a:lnTo>
                    <a:pt x="2920" y="2762"/>
                  </a:lnTo>
                  <a:lnTo>
                    <a:pt x="2947" y="2683"/>
                  </a:lnTo>
                  <a:lnTo>
                    <a:pt x="2947" y="316"/>
                  </a:lnTo>
                  <a:lnTo>
                    <a:pt x="2920" y="211"/>
                  </a:lnTo>
                  <a:lnTo>
                    <a:pt x="2894" y="132"/>
                  </a:lnTo>
                  <a:lnTo>
                    <a:pt x="2815" y="80"/>
                  </a:lnTo>
                  <a:lnTo>
                    <a:pt x="2736" y="27"/>
                  </a:lnTo>
                  <a:lnTo>
                    <a:pt x="2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1757075" y="1270450"/>
              <a:ext cx="322900" cy="316300"/>
            </a:xfrm>
            <a:custGeom>
              <a:avLst/>
              <a:gdLst/>
              <a:ahLst/>
              <a:cxnLst/>
              <a:rect l="l" t="t" r="r" b="b"/>
              <a:pathLst>
                <a:path w="12916" h="12652" extrusionOk="0">
                  <a:moveTo>
                    <a:pt x="5524" y="369"/>
                  </a:moveTo>
                  <a:lnTo>
                    <a:pt x="5656" y="395"/>
                  </a:lnTo>
                  <a:lnTo>
                    <a:pt x="5761" y="474"/>
                  </a:lnTo>
                  <a:lnTo>
                    <a:pt x="5840" y="579"/>
                  </a:lnTo>
                  <a:lnTo>
                    <a:pt x="5866" y="711"/>
                  </a:lnTo>
                  <a:lnTo>
                    <a:pt x="5866" y="1447"/>
                  </a:lnTo>
                  <a:lnTo>
                    <a:pt x="5708" y="1421"/>
                  </a:lnTo>
                  <a:lnTo>
                    <a:pt x="5366" y="1421"/>
                  </a:lnTo>
                  <a:lnTo>
                    <a:pt x="5182" y="1447"/>
                  </a:lnTo>
                  <a:lnTo>
                    <a:pt x="5182" y="711"/>
                  </a:lnTo>
                  <a:lnTo>
                    <a:pt x="5209" y="579"/>
                  </a:lnTo>
                  <a:lnTo>
                    <a:pt x="5287" y="474"/>
                  </a:lnTo>
                  <a:lnTo>
                    <a:pt x="5393" y="395"/>
                  </a:lnTo>
                  <a:lnTo>
                    <a:pt x="5524" y="369"/>
                  </a:lnTo>
                  <a:close/>
                  <a:moveTo>
                    <a:pt x="5524" y="1789"/>
                  </a:moveTo>
                  <a:lnTo>
                    <a:pt x="5787" y="1815"/>
                  </a:lnTo>
                  <a:lnTo>
                    <a:pt x="5998" y="1894"/>
                  </a:lnTo>
                  <a:lnTo>
                    <a:pt x="6208" y="2000"/>
                  </a:lnTo>
                  <a:lnTo>
                    <a:pt x="6392" y="2157"/>
                  </a:lnTo>
                  <a:lnTo>
                    <a:pt x="6550" y="2341"/>
                  </a:lnTo>
                  <a:lnTo>
                    <a:pt x="6655" y="2552"/>
                  </a:lnTo>
                  <a:lnTo>
                    <a:pt x="6734" y="2789"/>
                  </a:lnTo>
                  <a:lnTo>
                    <a:pt x="6760" y="3025"/>
                  </a:lnTo>
                  <a:lnTo>
                    <a:pt x="6734" y="3288"/>
                  </a:lnTo>
                  <a:lnTo>
                    <a:pt x="6655" y="3499"/>
                  </a:lnTo>
                  <a:lnTo>
                    <a:pt x="6550" y="3709"/>
                  </a:lnTo>
                  <a:lnTo>
                    <a:pt x="6392" y="3893"/>
                  </a:lnTo>
                  <a:lnTo>
                    <a:pt x="6208" y="4051"/>
                  </a:lnTo>
                  <a:lnTo>
                    <a:pt x="5998" y="4156"/>
                  </a:lnTo>
                  <a:lnTo>
                    <a:pt x="5787" y="4235"/>
                  </a:lnTo>
                  <a:lnTo>
                    <a:pt x="5524" y="4262"/>
                  </a:lnTo>
                  <a:lnTo>
                    <a:pt x="5287" y="4235"/>
                  </a:lnTo>
                  <a:lnTo>
                    <a:pt x="5051" y="4156"/>
                  </a:lnTo>
                  <a:lnTo>
                    <a:pt x="4840" y="4051"/>
                  </a:lnTo>
                  <a:lnTo>
                    <a:pt x="4656" y="3893"/>
                  </a:lnTo>
                  <a:lnTo>
                    <a:pt x="4498" y="3709"/>
                  </a:lnTo>
                  <a:lnTo>
                    <a:pt x="4393" y="3499"/>
                  </a:lnTo>
                  <a:lnTo>
                    <a:pt x="4314" y="3288"/>
                  </a:lnTo>
                  <a:lnTo>
                    <a:pt x="4288" y="3025"/>
                  </a:lnTo>
                  <a:lnTo>
                    <a:pt x="4314" y="2789"/>
                  </a:lnTo>
                  <a:lnTo>
                    <a:pt x="4393" y="2552"/>
                  </a:lnTo>
                  <a:lnTo>
                    <a:pt x="4498" y="2341"/>
                  </a:lnTo>
                  <a:lnTo>
                    <a:pt x="4656" y="2157"/>
                  </a:lnTo>
                  <a:lnTo>
                    <a:pt x="4840" y="2000"/>
                  </a:lnTo>
                  <a:lnTo>
                    <a:pt x="5051" y="1894"/>
                  </a:lnTo>
                  <a:lnTo>
                    <a:pt x="5287" y="1815"/>
                  </a:lnTo>
                  <a:lnTo>
                    <a:pt x="5524" y="1789"/>
                  </a:lnTo>
                  <a:close/>
                  <a:moveTo>
                    <a:pt x="10416" y="4235"/>
                  </a:moveTo>
                  <a:lnTo>
                    <a:pt x="7707" y="6944"/>
                  </a:lnTo>
                  <a:lnTo>
                    <a:pt x="7076" y="4235"/>
                  </a:lnTo>
                  <a:close/>
                  <a:moveTo>
                    <a:pt x="6655" y="4183"/>
                  </a:moveTo>
                  <a:lnTo>
                    <a:pt x="7392" y="7260"/>
                  </a:lnTo>
                  <a:lnTo>
                    <a:pt x="6918" y="7733"/>
                  </a:lnTo>
                  <a:lnTo>
                    <a:pt x="5945" y="4603"/>
                  </a:lnTo>
                  <a:lnTo>
                    <a:pt x="6129" y="4525"/>
                  </a:lnTo>
                  <a:lnTo>
                    <a:pt x="6340" y="4419"/>
                  </a:lnTo>
                  <a:lnTo>
                    <a:pt x="6497" y="4314"/>
                  </a:lnTo>
                  <a:lnTo>
                    <a:pt x="6655" y="4183"/>
                  </a:lnTo>
                  <a:close/>
                  <a:moveTo>
                    <a:pt x="1579" y="2973"/>
                  </a:moveTo>
                  <a:lnTo>
                    <a:pt x="1579" y="4051"/>
                  </a:lnTo>
                  <a:lnTo>
                    <a:pt x="1579" y="10995"/>
                  </a:lnTo>
                  <a:lnTo>
                    <a:pt x="711" y="10995"/>
                  </a:lnTo>
                  <a:lnTo>
                    <a:pt x="606" y="11021"/>
                  </a:lnTo>
                  <a:lnTo>
                    <a:pt x="500" y="11074"/>
                  </a:lnTo>
                  <a:lnTo>
                    <a:pt x="395" y="11126"/>
                  </a:lnTo>
                  <a:lnTo>
                    <a:pt x="395" y="3420"/>
                  </a:lnTo>
                  <a:lnTo>
                    <a:pt x="395" y="3315"/>
                  </a:lnTo>
                  <a:lnTo>
                    <a:pt x="422" y="3236"/>
                  </a:lnTo>
                  <a:lnTo>
                    <a:pt x="474" y="3157"/>
                  </a:lnTo>
                  <a:lnTo>
                    <a:pt x="527" y="3104"/>
                  </a:lnTo>
                  <a:lnTo>
                    <a:pt x="579" y="3052"/>
                  </a:lnTo>
                  <a:lnTo>
                    <a:pt x="658" y="2999"/>
                  </a:lnTo>
                  <a:lnTo>
                    <a:pt x="737" y="2973"/>
                  </a:lnTo>
                  <a:close/>
                  <a:moveTo>
                    <a:pt x="4393" y="4183"/>
                  </a:moveTo>
                  <a:lnTo>
                    <a:pt x="4551" y="4314"/>
                  </a:lnTo>
                  <a:lnTo>
                    <a:pt x="4735" y="4419"/>
                  </a:lnTo>
                  <a:lnTo>
                    <a:pt x="4919" y="4525"/>
                  </a:lnTo>
                  <a:lnTo>
                    <a:pt x="5130" y="4603"/>
                  </a:lnTo>
                  <a:lnTo>
                    <a:pt x="3289" y="10390"/>
                  </a:lnTo>
                  <a:lnTo>
                    <a:pt x="3262" y="10443"/>
                  </a:lnTo>
                  <a:lnTo>
                    <a:pt x="3210" y="10495"/>
                  </a:lnTo>
                  <a:lnTo>
                    <a:pt x="3078" y="10495"/>
                  </a:lnTo>
                  <a:lnTo>
                    <a:pt x="2999" y="10469"/>
                  </a:lnTo>
                  <a:lnTo>
                    <a:pt x="2973" y="10416"/>
                  </a:lnTo>
                  <a:lnTo>
                    <a:pt x="2947" y="10364"/>
                  </a:lnTo>
                  <a:lnTo>
                    <a:pt x="2947" y="10285"/>
                  </a:lnTo>
                  <a:lnTo>
                    <a:pt x="3052" y="9811"/>
                  </a:lnTo>
                  <a:lnTo>
                    <a:pt x="3052" y="9732"/>
                  </a:lnTo>
                  <a:lnTo>
                    <a:pt x="3025" y="9680"/>
                  </a:lnTo>
                  <a:lnTo>
                    <a:pt x="2973" y="9627"/>
                  </a:lnTo>
                  <a:lnTo>
                    <a:pt x="2920" y="9575"/>
                  </a:lnTo>
                  <a:lnTo>
                    <a:pt x="2841" y="9575"/>
                  </a:lnTo>
                  <a:lnTo>
                    <a:pt x="2762" y="9601"/>
                  </a:lnTo>
                  <a:lnTo>
                    <a:pt x="2710" y="9654"/>
                  </a:lnTo>
                  <a:lnTo>
                    <a:pt x="2684" y="9732"/>
                  </a:lnTo>
                  <a:lnTo>
                    <a:pt x="2578" y="10206"/>
                  </a:lnTo>
                  <a:lnTo>
                    <a:pt x="2552" y="10364"/>
                  </a:lnTo>
                  <a:lnTo>
                    <a:pt x="2578" y="10521"/>
                  </a:lnTo>
                  <a:lnTo>
                    <a:pt x="2657" y="10653"/>
                  </a:lnTo>
                  <a:lnTo>
                    <a:pt x="2762" y="10758"/>
                  </a:lnTo>
                  <a:lnTo>
                    <a:pt x="2605" y="11284"/>
                  </a:lnTo>
                  <a:lnTo>
                    <a:pt x="2578" y="11363"/>
                  </a:lnTo>
                  <a:lnTo>
                    <a:pt x="2605" y="11442"/>
                  </a:lnTo>
                  <a:lnTo>
                    <a:pt x="2657" y="11495"/>
                  </a:lnTo>
                  <a:lnTo>
                    <a:pt x="2710" y="11521"/>
                  </a:lnTo>
                  <a:lnTo>
                    <a:pt x="2868" y="11521"/>
                  </a:lnTo>
                  <a:lnTo>
                    <a:pt x="2920" y="11468"/>
                  </a:lnTo>
                  <a:lnTo>
                    <a:pt x="2947" y="11416"/>
                  </a:lnTo>
                  <a:lnTo>
                    <a:pt x="3131" y="10890"/>
                  </a:lnTo>
                  <a:lnTo>
                    <a:pt x="3289" y="10863"/>
                  </a:lnTo>
                  <a:lnTo>
                    <a:pt x="3446" y="10785"/>
                  </a:lnTo>
                  <a:lnTo>
                    <a:pt x="3578" y="10653"/>
                  </a:lnTo>
                  <a:lnTo>
                    <a:pt x="3657" y="10495"/>
                  </a:lnTo>
                  <a:lnTo>
                    <a:pt x="5498" y="4656"/>
                  </a:lnTo>
                  <a:lnTo>
                    <a:pt x="5551" y="4656"/>
                  </a:lnTo>
                  <a:lnTo>
                    <a:pt x="6629" y="8023"/>
                  </a:lnTo>
                  <a:lnTo>
                    <a:pt x="3841" y="10811"/>
                  </a:lnTo>
                  <a:lnTo>
                    <a:pt x="3762" y="10916"/>
                  </a:lnTo>
                  <a:lnTo>
                    <a:pt x="3709" y="11021"/>
                  </a:lnTo>
                  <a:lnTo>
                    <a:pt x="3709" y="11153"/>
                  </a:lnTo>
                  <a:lnTo>
                    <a:pt x="3736" y="11258"/>
                  </a:lnTo>
                  <a:lnTo>
                    <a:pt x="3815" y="11389"/>
                  </a:lnTo>
                  <a:lnTo>
                    <a:pt x="3893" y="11468"/>
                  </a:lnTo>
                  <a:lnTo>
                    <a:pt x="3999" y="11521"/>
                  </a:lnTo>
                  <a:lnTo>
                    <a:pt x="11968" y="11521"/>
                  </a:lnTo>
                  <a:lnTo>
                    <a:pt x="11968" y="12257"/>
                  </a:lnTo>
                  <a:lnTo>
                    <a:pt x="737" y="12257"/>
                  </a:lnTo>
                  <a:lnTo>
                    <a:pt x="658" y="12231"/>
                  </a:lnTo>
                  <a:lnTo>
                    <a:pt x="579" y="12179"/>
                  </a:lnTo>
                  <a:lnTo>
                    <a:pt x="527" y="12126"/>
                  </a:lnTo>
                  <a:lnTo>
                    <a:pt x="474" y="12073"/>
                  </a:lnTo>
                  <a:lnTo>
                    <a:pt x="422" y="11994"/>
                  </a:lnTo>
                  <a:lnTo>
                    <a:pt x="395" y="11916"/>
                  </a:lnTo>
                  <a:lnTo>
                    <a:pt x="395" y="11810"/>
                  </a:lnTo>
                  <a:lnTo>
                    <a:pt x="395" y="11731"/>
                  </a:lnTo>
                  <a:lnTo>
                    <a:pt x="422" y="11653"/>
                  </a:lnTo>
                  <a:lnTo>
                    <a:pt x="448" y="11574"/>
                  </a:lnTo>
                  <a:lnTo>
                    <a:pt x="527" y="11495"/>
                  </a:lnTo>
                  <a:lnTo>
                    <a:pt x="579" y="11442"/>
                  </a:lnTo>
                  <a:lnTo>
                    <a:pt x="658" y="11416"/>
                  </a:lnTo>
                  <a:lnTo>
                    <a:pt x="737" y="11389"/>
                  </a:lnTo>
                  <a:lnTo>
                    <a:pt x="1631" y="11389"/>
                  </a:lnTo>
                  <a:lnTo>
                    <a:pt x="1763" y="11363"/>
                  </a:lnTo>
                  <a:lnTo>
                    <a:pt x="1842" y="11284"/>
                  </a:lnTo>
                  <a:lnTo>
                    <a:pt x="1921" y="11179"/>
                  </a:lnTo>
                  <a:lnTo>
                    <a:pt x="1947" y="11048"/>
                  </a:lnTo>
                  <a:lnTo>
                    <a:pt x="1947" y="4235"/>
                  </a:lnTo>
                  <a:lnTo>
                    <a:pt x="3999" y="4235"/>
                  </a:lnTo>
                  <a:lnTo>
                    <a:pt x="2894" y="8864"/>
                  </a:lnTo>
                  <a:lnTo>
                    <a:pt x="2894" y="8943"/>
                  </a:lnTo>
                  <a:lnTo>
                    <a:pt x="2920" y="8996"/>
                  </a:lnTo>
                  <a:lnTo>
                    <a:pt x="2973" y="9049"/>
                  </a:lnTo>
                  <a:lnTo>
                    <a:pt x="3025" y="9075"/>
                  </a:lnTo>
                  <a:lnTo>
                    <a:pt x="3078" y="9101"/>
                  </a:lnTo>
                  <a:lnTo>
                    <a:pt x="3131" y="9075"/>
                  </a:lnTo>
                  <a:lnTo>
                    <a:pt x="3183" y="9049"/>
                  </a:lnTo>
                  <a:lnTo>
                    <a:pt x="3236" y="8996"/>
                  </a:lnTo>
                  <a:lnTo>
                    <a:pt x="3262" y="8943"/>
                  </a:lnTo>
                  <a:lnTo>
                    <a:pt x="4393" y="4183"/>
                  </a:lnTo>
                  <a:close/>
                  <a:moveTo>
                    <a:pt x="5393" y="1"/>
                  </a:moveTo>
                  <a:lnTo>
                    <a:pt x="5261" y="53"/>
                  </a:lnTo>
                  <a:lnTo>
                    <a:pt x="5130" y="106"/>
                  </a:lnTo>
                  <a:lnTo>
                    <a:pt x="5024" y="211"/>
                  </a:lnTo>
                  <a:lnTo>
                    <a:pt x="4946" y="316"/>
                  </a:lnTo>
                  <a:lnTo>
                    <a:pt x="4867" y="421"/>
                  </a:lnTo>
                  <a:lnTo>
                    <a:pt x="4814" y="553"/>
                  </a:lnTo>
                  <a:lnTo>
                    <a:pt x="4814" y="711"/>
                  </a:lnTo>
                  <a:lnTo>
                    <a:pt x="4814" y="1579"/>
                  </a:lnTo>
                  <a:lnTo>
                    <a:pt x="4630" y="1684"/>
                  </a:lnTo>
                  <a:lnTo>
                    <a:pt x="4446" y="1815"/>
                  </a:lnTo>
                  <a:lnTo>
                    <a:pt x="4288" y="1973"/>
                  </a:lnTo>
                  <a:lnTo>
                    <a:pt x="4156" y="2157"/>
                  </a:lnTo>
                  <a:lnTo>
                    <a:pt x="4051" y="2368"/>
                  </a:lnTo>
                  <a:lnTo>
                    <a:pt x="3972" y="2578"/>
                  </a:lnTo>
                  <a:lnTo>
                    <a:pt x="3920" y="2789"/>
                  </a:lnTo>
                  <a:lnTo>
                    <a:pt x="3920" y="3025"/>
                  </a:lnTo>
                  <a:lnTo>
                    <a:pt x="3920" y="3236"/>
                  </a:lnTo>
                  <a:lnTo>
                    <a:pt x="3946" y="3420"/>
                  </a:lnTo>
                  <a:lnTo>
                    <a:pt x="4025" y="3604"/>
                  </a:lnTo>
                  <a:lnTo>
                    <a:pt x="4104" y="3788"/>
                  </a:lnTo>
                  <a:lnTo>
                    <a:pt x="4078" y="3841"/>
                  </a:lnTo>
                  <a:lnTo>
                    <a:pt x="1947" y="3841"/>
                  </a:lnTo>
                  <a:lnTo>
                    <a:pt x="1947" y="2894"/>
                  </a:lnTo>
                  <a:lnTo>
                    <a:pt x="1921" y="2789"/>
                  </a:lnTo>
                  <a:lnTo>
                    <a:pt x="1842" y="2683"/>
                  </a:lnTo>
                  <a:lnTo>
                    <a:pt x="1763" y="2604"/>
                  </a:lnTo>
                  <a:lnTo>
                    <a:pt x="1631" y="2578"/>
                  </a:lnTo>
                  <a:lnTo>
                    <a:pt x="842" y="2578"/>
                  </a:lnTo>
                  <a:lnTo>
                    <a:pt x="658" y="2604"/>
                  </a:lnTo>
                  <a:lnTo>
                    <a:pt x="500" y="2657"/>
                  </a:lnTo>
                  <a:lnTo>
                    <a:pt x="369" y="2736"/>
                  </a:lnTo>
                  <a:lnTo>
                    <a:pt x="237" y="2841"/>
                  </a:lnTo>
                  <a:lnTo>
                    <a:pt x="159" y="2946"/>
                  </a:lnTo>
                  <a:lnTo>
                    <a:pt x="80" y="3078"/>
                  </a:lnTo>
                  <a:lnTo>
                    <a:pt x="27" y="3236"/>
                  </a:lnTo>
                  <a:lnTo>
                    <a:pt x="1" y="3420"/>
                  </a:lnTo>
                  <a:lnTo>
                    <a:pt x="1" y="11810"/>
                  </a:lnTo>
                  <a:lnTo>
                    <a:pt x="27" y="11994"/>
                  </a:lnTo>
                  <a:lnTo>
                    <a:pt x="80" y="12152"/>
                  </a:lnTo>
                  <a:lnTo>
                    <a:pt x="159" y="12284"/>
                  </a:lnTo>
                  <a:lnTo>
                    <a:pt x="237" y="12415"/>
                  </a:lnTo>
                  <a:lnTo>
                    <a:pt x="369" y="12494"/>
                  </a:lnTo>
                  <a:lnTo>
                    <a:pt x="500" y="12573"/>
                  </a:lnTo>
                  <a:lnTo>
                    <a:pt x="658" y="12626"/>
                  </a:lnTo>
                  <a:lnTo>
                    <a:pt x="842" y="12652"/>
                  </a:lnTo>
                  <a:lnTo>
                    <a:pt x="12047" y="12652"/>
                  </a:lnTo>
                  <a:lnTo>
                    <a:pt x="12179" y="12626"/>
                  </a:lnTo>
                  <a:lnTo>
                    <a:pt x="12258" y="12547"/>
                  </a:lnTo>
                  <a:lnTo>
                    <a:pt x="12337" y="12442"/>
                  </a:lnTo>
                  <a:lnTo>
                    <a:pt x="12363" y="12336"/>
                  </a:lnTo>
                  <a:lnTo>
                    <a:pt x="12363" y="11521"/>
                  </a:lnTo>
                  <a:lnTo>
                    <a:pt x="12626" y="11521"/>
                  </a:lnTo>
                  <a:lnTo>
                    <a:pt x="12731" y="11495"/>
                  </a:lnTo>
                  <a:lnTo>
                    <a:pt x="12836" y="11442"/>
                  </a:lnTo>
                  <a:lnTo>
                    <a:pt x="12889" y="11337"/>
                  </a:lnTo>
                  <a:lnTo>
                    <a:pt x="12915" y="11232"/>
                  </a:lnTo>
                  <a:lnTo>
                    <a:pt x="12915" y="6313"/>
                  </a:lnTo>
                  <a:lnTo>
                    <a:pt x="12915" y="6234"/>
                  </a:lnTo>
                  <a:lnTo>
                    <a:pt x="12863" y="6182"/>
                  </a:lnTo>
                  <a:lnTo>
                    <a:pt x="12810" y="6129"/>
                  </a:lnTo>
                  <a:lnTo>
                    <a:pt x="12652" y="6129"/>
                  </a:lnTo>
                  <a:lnTo>
                    <a:pt x="12600" y="6182"/>
                  </a:lnTo>
                  <a:lnTo>
                    <a:pt x="12547" y="6234"/>
                  </a:lnTo>
                  <a:lnTo>
                    <a:pt x="12547" y="6313"/>
                  </a:lnTo>
                  <a:lnTo>
                    <a:pt x="12547" y="11153"/>
                  </a:lnTo>
                  <a:lnTo>
                    <a:pt x="11679" y="11153"/>
                  </a:lnTo>
                  <a:lnTo>
                    <a:pt x="11679" y="10785"/>
                  </a:lnTo>
                  <a:lnTo>
                    <a:pt x="11679" y="10706"/>
                  </a:lnTo>
                  <a:lnTo>
                    <a:pt x="11626" y="10653"/>
                  </a:lnTo>
                  <a:lnTo>
                    <a:pt x="11574" y="10627"/>
                  </a:lnTo>
                  <a:lnTo>
                    <a:pt x="11495" y="10600"/>
                  </a:lnTo>
                  <a:lnTo>
                    <a:pt x="11416" y="10627"/>
                  </a:lnTo>
                  <a:lnTo>
                    <a:pt x="11363" y="10653"/>
                  </a:lnTo>
                  <a:lnTo>
                    <a:pt x="11311" y="10706"/>
                  </a:lnTo>
                  <a:lnTo>
                    <a:pt x="11311" y="10785"/>
                  </a:lnTo>
                  <a:lnTo>
                    <a:pt x="11311" y="11153"/>
                  </a:lnTo>
                  <a:lnTo>
                    <a:pt x="10443" y="11153"/>
                  </a:lnTo>
                  <a:lnTo>
                    <a:pt x="10443" y="10785"/>
                  </a:lnTo>
                  <a:lnTo>
                    <a:pt x="10416" y="10706"/>
                  </a:lnTo>
                  <a:lnTo>
                    <a:pt x="10390" y="10653"/>
                  </a:lnTo>
                  <a:lnTo>
                    <a:pt x="10311" y="10627"/>
                  </a:lnTo>
                  <a:lnTo>
                    <a:pt x="10259" y="10600"/>
                  </a:lnTo>
                  <a:lnTo>
                    <a:pt x="10180" y="10627"/>
                  </a:lnTo>
                  <a:lnTo>
                    <a:pt x="10127" y="10653"/>
                  </a:lnTo>
                  <a:lnTo>
                    <a:pt x="10075" y="10706"/>
                  </a:lnTo>
                  <a:lnTo>
                    <a:pt x="10048" y="10785"/>
                  </a:lnTo>
                  <a:lnTo>
                    <a:pt x="10048" y="11153"/>
                  </a:lnTo>
                  <a:lnTo>
                    <a:pt x="9207" y="11153"/>
                  </a:lnTo>
                  <a:lnTo>
                    <a:pt x="9207" y="10785"/>
                  </a:lnTo>
                  <a:lnTo>
                    <a:pt x="9180" y="10706"/>
                  </a:lnTo>
                  <a:lnTo>
                    <a:pt x="9128" y="10653"/>
                  </a:lnTo>
                  <a:lnTo>
                    <a:pt x="9075" y="10627"/>
                  </a:lnTo>
                  <a:lnTo>
                    <a:pt x="8996" y="10600"/>
                  </a:lnTo>
                  <a:lnTo>
                    <a:pt x="8944" y="10627"/>
                  </a:lnTo>
                  <a:lnTo>
                    <a:pt x="8865" y="10653"/>
                  </a:lnTo>
                  <a:lnTo>
                    <a:pt x="8838" y="10706"/>
                  </a:lnTo>
                  <a:lnTo>
                    <a:pt x="8812" y="10785"/>
                  </a:lnTo>
                  <a:lnTo>
                    <a:pt x="8812" y="11153"/>
                  </a:lnTo>
                  <a:lnTo>
                    <a:pt x="7944" y="11153"/>
                  </a:lnTo>
                  <a:lnTo>
                    <a:pt x="7944" y="10785"/>
                  </a:lnTo>
                  <a:lnTo>
                    <a:pt x="7944" y="10706"/>
                  </a:lnTo>
                  <a:lnTo>
                    <a:pt x="7891" y="10653"/>
                  </a:lnTo>
                  <a:lnTo>
                    <a:pt x="7839" y="10627"/>
                  </a:lnTo>
                  <a:lnTo>
                    <a:pt x="7760" y="10600"/>
                  </a:lnTo>
                  <a:lnTo>
                    <a:pt x="7681" y="10627"/>
                  </a:lnTo>
                  <a:lnTo>
                    <a:pt x="7628" y="10653"/>
                  </a:lnTo>
                  <a:lnTo>
                    <a:pt x="7602" y="10706"/>
                  </a:lnTo>
                  <a:lnTo>
                    <a:pt x="7576" y="10785"/>
                  </a:lnTo>
                  <a:lnTo>
                    <a:pt x="7576" y="11153"/>
                  </a:lnTo>
                  <a:lnTo>
                    <a:pt x="6708" y="11153"/>
                  </a:lnTo>
                  <a:lnTo>
                    <a:pt x="6708" y="10785"/>
                  </a:lnTo>
                  <a:lnTo>
                    <a:pt x="6708" y="10706"/>
                  </a:lnTo>
                  <a:lnTo>
                    <a:pt x="6655" y="10653"/>
                  </a:lnTo>
                  <a:lnTo>
                    <a:pt x="6603" y="10627"/>
                  </a:lnTo>
                  <a:lnTo>
                    <a:pt x="6524" y="10600"/>
                  </a:lnTo>
                  <a:lnTo>
                    <a:pt x="6445" y="10627"/>
                  </a:lnTo>
                  <a:lnTo>
                    <a:pt x="6392" y="10653"/>
                  </a:lnTo>
                  <a:lnTo>
                    <a:pt x="6340" y="10706"/>
                  </a:lnTo>
                  <a:lnTo>
                    <a:pt x="6340" y="10785"/>
                  </a:lnTo>
                  <a:lnTo>
                    <a:pt x="6340" y="11153"/>
                  </a:lnTo>
                  <a:lnTo>
                    <a:pt x="5472" y="11153"/>
                  </a:lnTo>
                  <a:lnTo>
                    <a:pt x="5472" y="10785"/>
                  </a:lnTo>
                  <a:lnTo>
                    <a:pt x="5445" y="10706"/>
                  </a:lnTo>
                  <a:lnTo>
                    <a:pt x="5419" y="10653"/>
                  </a:lnTo>
                  <a:lnTo>
                    <a:pt x="5340" y="10627"/>
                  </a:lnTo>
                  <a:lnTo>
                    <a:pt x="5287" y="10600"/>
                  </a:lnTo>
                  <a:lnTo>
                    <a:pt x="5209" y="10627"/>
                  </a:lnTo>
                  <a:lnTo>
                    <a:pt x="5156" y="10653"/>
                  </a:lnTo>
                  <a:lnTo>
                    <a:pt x="5103" y="10706"/>
                  </a:lnTo>
                  <a:lnTo>
                    <a:pt x="5077" y="10785"/>
                  </a:lnTo>
                  <a:lnTo>
                    <a:pt x="5077" y="11153"/>
                  </a:lnTo>
                  <a:lnTo>
                    <a:pt x="4104" y="11153"/>
                  </a:lnTo>
                  <a:lnTo>
                    <a:pt x="4104" y="11126"/>
                  </a:lnTo>
                  <a:lnTo>
                    <a:pt x="4104" y="11100"/>
                  </a:lnTo>
                  <a:lnTo>
                    <a:pt x="4104" y="11074"/>
                  </a:lnTo>
                  <a:lnTo>
                    <a:pt x="12468" y="2710"/>
                  </a:lnTo>
                  <a:lnTo>
                    <a:pt x="12547" y="2710"/>
                  </a:lnTo>
                  <a:lnTo>
                    <a:pt x="12547" y="2736"/>
                  </a:lnTo>
                  <a:lnTo>
                    <a:pt x="12547" y="5419"/>
                  </a:lnTo>
                  <a:lnTo>
                    <a:pt x="12547" y="5498"/>
                  </a:lnTo>
                  <a:lnTo>
                    <a:pt x="12600" y="5550"/>
                  </a:lnTo>
                  <a:lnTo>
                    <a:pt x="12652" y="5603"/>
                  </a:lnTo>
                  <a:lnTo>
                    <a:pt x="12810" y="5603"/>
                  </a:lnTo>
                  <a:lnTo>
                    <a:pt x="12863" y="5550"/>
                  </a:lnTo>
                  <a:lnTo>
                    <a:pt x="12915" y="5498"/>
                  </a:lnTo>
                  <a:lnTo>
                    <a:pt x="12915" y="5419"/>
                  </a:lnTo>
                  <a:lnTo>
                    <a:pt x="12915" y="2736"/>
                  </a:lnTo>
                  <a:lnTo>
                    <a:pt x="12915" y="2604"/>
                  </a:lnTo>
                  <a:lnTo>
                    <a:pt x="12863" y="2499"/>
                  </a:lnTo>
                  <a:lnTo>
                    <a:pt x="12784" y="2420"/>
                  </a:lnTo>
                  <a:lnTo>
                    <a:pt x="12678" y="2341"/>
                  </a:lnTo>
                  <a:lnTo>
                    <a:pt x="12547" y="2315"/>
                  </a:lnTo>
                  <a:lnTo>
                    <a:pt x="12415" y="2315"/>
                  </a:lnTo>
                  <a:lnTo>
                    <a:pt x="12310" y="2368"/>
                  </a:lnTo>
                  <a:lnTo>
                    <a:pt x="12205" y="2447"/>
                  </a:lnTo>
                  <a:lnTo>
                    <a:pt x="10785" y="3841"/>
                  </a:lnTo>
                  <a:lnTo>
                    <a:pt x="6971" y="3841"/>
                  </a:lnTo>
                  <a:lnTo>
                    <a:pt x="6971" y="3788"/>
                  </a:lnTo>
                  <a:lnTo>
                    <a:pt x="7050" y="3604"/>
                  </a:lnTo>
                  <a:lnTo>
                    <a:pt x="7102" y="3420"/>
                  </a:lnTo>
                  <a:lnTo>
                    <a:pt x="7129" y="3236"/>
                  </a:lnTo>
                  <a:lnTo>
                    <a:pt x="7155" y="3025"/>
                  </a:lnTo>
                  <a:lnTo>
                    <a:pt x="7129" y="2789"/>
                  </a:lnTo>
                  <a:lnTo>
                    <a:pt x="7076" y="2578"/>
                  </a:lnTo>
                  <a:lnTo>
                    <a:pt x="6997" y="2368"/>
                  </a:lnTo>
                  <a:lnTo>
                    <a:pt x="6892" y="2157"/>
                  </a:lnTo>
                  <a:lnTo>
                    <a:pt x="6760" y="1973"/>
                  </a:lnTo>
                  <a:lnTo>
                    <a:pt x="6603" y="1815"/>
                  </a:lnTo>
                  <a:lnTo>
                    <a:pt x="6445" y="1684"/>
                  </a:lnTo>
                  <a:lnTo>
                    <a:pt x="6234" y="1579"/>
                  </a:lnTo>
                  <a:lnTo>
                    <a:pt x="6234" y="711"/>
                  </a:lnTo>
                  <a:lnTo>
                    <a:pt x="6234" y="553"/>
                  </a:lnTo>
                  <a:lnTo>
                    <a:pt x="6182" y="421"/>
                  </a:lnTo>
                  <a:lnTo>
                    <a:pt x="6129" y="316"/>
                  </a:lnTo>
                  <a:lnTo>
                    <a:pt x="6024" y="211"/>
                  </a:lnTo>
                  <a:lnTo>
                    <a:pt x="5919" y="106"/>
                  </a:lnTo>
                  <a:lnTo>
                    <a:pt x="5814" y="53"/>
                  </a:lnTo>
                  <a:lnTo>
                    <a:pt x="5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36"/>
          <p:cNvGrpSpPr/>
          <p:nvPr/>
        </p:nvGrpSpPr>
        <p:grpSpPr>
          <a:xfrm>
            <a:off x="845763" y="2681438"/>
            <a:ext cx="301886" cy="365753"/>
            <a:chOff x="2544175" y="1267175"/>
            <a:chExt cx="263725" cy="322875"/>
          </a:xfrm>
        </p:grpSpPr>
        <p:sp>
          <p:nvSpPr>
            <p:cNvPr id="1914" name="Google Shape;1914;p36"/>
            <p:cNvSpPr/>
            <p:nvPr/>
          </p:nvSpPr>
          <p:spPr>
            <a:xfrm>
              <a:off x="2682275" y="1336875"/>
              <a:ext cx="53950" cy="51300"/>
            </a:xfrm>
            <a:custGeom>
              <a:avLst/>
              <a:gdLst/>
              <a:ahLst/>
              <a:cxnLst/>
              <a:rect l="l" t="t" r="r" b="b"/>
              <a:pathLst>
                <a:path w="2158" h="2052" extrusionOk="0">
                  <a:moveTo>
                    <a:pt x="211" y="0"/>
                  </a:moveTo>
                  <a:lnTo>
                    <a:pt x="132" y="26"/>
                  </a:lnTo>
                  <a:lnTo>
                    <a:pt x="79" y="53"/>
                  </a:lnTo>
                  <a:lnTo>
                    <a:pt x="27" y="105"/>
                  </a:lnTo>
                  <a:lnTo>
                    <a:pt x="0" y="158"/>
                  </a:lnTo>
                  <a:lnTo>
                    <a:pt x="0" y="237"/>
                  </a:lnTo>
                  <a:lnTo>
                    <a:pt x="27" y="316"/>
                  </a:lnTo>
                  <a:lnTo>
                    <a:pt x="79" y="368"/>
                  </a:lnTo>
                  <a:lnTo>
                    <a:pt x="158" y="395"/>
                  </a:lnTo>
                  <a:lnTo>
                    <a:pt x="447" y="447"/>
                  </a:lnTo>
                  <a:lnTo>
                    <a:pt x="710" y="552"/>
                  </a:lnTo>
                  <a:lnTo>
                    <a:pt x="973" y="710"/>
                  </a:lnTo>
                  <a:lnTo>
                    <a:pt x="1210" y="894"/>
                  </a:lnTo>
                  <a:lnTo>
                    <a:pt x="1421" y="1105"/>
                  </a:lnTo>
                  <a:lnTo>
                    <a:pt x="1578" y="1368"/>
                  </a:lnTo>
                  <a:lnTo>
                    <a:pt x="1710" y="1631"/>
                  </a:lnTo>
                  <a:lnTo>
                    <a:pt x="1789" y="1894"/>
                  </a:lnTo>
                  <a:lnTo>
                    <a:pt x="1841" y="1973"/>
                  </a:lnTo>
                  <a:lnTo>
                    <a:pt x="1894" y="2025"/>
                  </a:lnTo>
                  <a:lnTo>
                    <a:pt x="1947" y="2052"/>
                  </a:lnTo>
                  <a:lnTo>
                    <a:pt x="2026" y="2052"/>
                  </a:lnTo>
                  <a:lnTo>
                    <a:pt x="2104" y="1999"/>
                  </a:lnTo>
                  <a:lnTo>
                    <a:pt x="2157" y="1946"/>
                  </a:lnTo>
                  <a:lnTo>
                    <a:pt x="2157" y="1894"/>
                  </a:lnTo>
                  <a:lnTo>
                    <a:pt x="2157" y="1815"/>
                  </a:lnTo>
                  <a:lnTo>
                    <a:pt x="2052" y="1473"/>
                  </a:lnTo>
                  <a:lnTo>
                    <a:pt x="1894" y="1157"/>
                  </a:lnTo>
                  <a:lnTo>
                    <a:pt x="1710" y="868"/>
                  </a:lnTo>
                  <a:lnTo>
                    <a:pt x="1473" y="605"/>
                  </a:lnTo>
                  <a:lnTo>
                    <a:pt x="1447" y="605"/>
                  </a:lnTo>
                  <a:lnTo>
                    <a:pt x="1184" y="395"/>
                  </a:lnTo>
                  <a:lnTo>
                    <a:pt x="868" y="210"/>
                  </a:lnTo>
                  <a:lnTo>
                    <a:pt x="553" y="79"/>
                  </a:lnTo>
                  <a:lnTo>
                    <a:pt x="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2603350" y="1366450"/>
              <a:ext cx="176275" cy="223600"/>
            </a:xfrm>
            <a:custGeom>
              <a:avLst/>
              <a:gdLst/>
              <a:ahLst/>
              <a:cxnLst/>
              <a:rect l="l" t="t" r="r" b="b"/>
              <a:pathLst>
                <a:path w="7051" h="8944" extrusionOk="0">
                  <a:moveTo>
                    <a:pt x="3262" y="2657"/>
                  </a:moveTo>
                  <a:lnTo>
                    <a:pt x="3341" y="2684"/>
                  </a:lnTo>
                  <a:lnTo>
                    <a:pt x="3420" y="2710"/>
                  </a:lnTo>
                  <a:lnTo>
                    <a:pt x="3499" y="2762"/>
                  </a:lnTo>
                  <a:lnTo>
                    <a:pt x="5919" y="4998"/>
                  </a:lnTo>
                  <a:lnTo>
                    <a:pt x="5972" y="5051"/>
                  </a:lnTo>
                  <a:lnTo>
                    <a:pt x="6024" y="5130"/>
                  </a:lnTo>
                  <a:lnTo>
                    <a:pt x="6051" y="5235"/>
                  </a:lnTo>
                  <a:lnTo>
                    <a:pt x="6051" y="5314"/>
                  </a:lnTo>
                  <a:lnTo>
                    <a:pt x="6051" y="5393"/>
                  </a:lnTo>
                  <a:lnTo>
                    <a:pt x="6024" y="5498"/>
                  </a:lnTo>
                  <a:lnTo>
                    <a:pt x="5998" y="5577"/>
                  </a:lnTo>
                  <a:lnTo>
                    <a:pt x="5945" y="5629"/>
                  </a:lnTo>
                  <a:lnTo>
                    <a:pt x="5709" y="5866"/>
                  </a:lnTo>
                  <a:lnTo>
                    <a:pt x="5656" y="5945"/>
                  </a:lnTo>
                  <a:lnTo>
                    <a:pt x="5577" y="5971"/>
                  </a:lnTo>
                  <a:lnTo>
                    <a:pt x="5498" y="6024"/>
                  </a:lnTo>
                  <a:lnTo>
                    <a:pt x="5314" y="6024"/>
                  </a:lnTo>
                  <a:lnTo>
                    <a:pt x="5235" y="5998"/>
                  </a:lnTo>
                  <a:lnTo>
                    <a:pt x="5156" y="5945"/>
                  </a:lnTo>
                  <a:lnTo>
                    <a:pt x="5077" y="5892"/>
                  </a:lnTo>
                  <a:lnTo>
                    <a:pt x="2658" y="3683"/>
                  </a:lnTo>
                  <a:lnTo>
                    <a:pt x="2605" y="3604"/>
                  </a:lnTo>
                  <a:lnTo>
                    <a:pt x="2552" y="3525"/>
                  </a:lnTo>
                  <a:lnTo>
                    <a:pt x="2526" y="3446"/>
                  </a:lnTo>
                  <a:lnTo>
                    <a:pt x="2526" y="3367"/>
                  </a:lnTo>
                  <a:lnTo>
                    <a:pt x="2526" y="3262"/>
                  </a:lnTo>
                  <a:lnTo>
                    <a:pt x="2552" y="3183"/>
                  </a:lnTo>
                  <a:lnTo>
                    <a:pt x="2579" y="3104"/>
                  </a:lnTo>
                  <a:lnTo>
                    <a:pt x="2631" y="3025"/>
                  </a:lnTo>
                  <a:lnTo>
                    <a:pt x="2842" y="2789"/>
                  </a:lnTo>
                  <a:lnTo>
                    <a:pt x="2921" y="2736"/>
                  </a:lnTo>
                  <a:lnTo>
                    <a:pt x="2999" y="2684"/>
                  </a:lnTo>
                  <a:lnTo>
                    <a:pt x="3078" y="2657"/>
                  </a:lnTo>
                  <a:close/>
                  <a:moveTo>
                    <a:pt x="1842" y="6550"/>
                  </a:moveTo>
                  <a:lnTo>
                    <a:pt x="2289" y="6945"/>
                  </a:lnTo>
                  <a:lnTo>
                    <a:pt x="869" y="8470"/>
                  </a:lnTo>
                  <a:lnTo>
                    <a:pt x="790" y="8523"/>
                  </a:lnTo>
                  <a:lnTo>
                    <a:pt x="685" y="8549"/>
                  </a:lnTo>
                  <a:lnTo>
                    <a:pt x="553" y="8549"/>
                  </a:lnTo>
                  <a:lnTo>
                    <a:pt x="474" y="8470"/>
                  </a:lnTo>
                  <a:lnTo>
                    <a:pt x="396" y="8391"/>
                  </a:lnTo>
                  <a:lnTo>
                    <a:pt x="369" y="8286"/>
                  </a:lnTo>
                  <a:lnTo>
                    <a:pt x="396" y="8154"/>
                  </a:lnTo>
                  <a:lnTo>
                    <a:pt x="448" y="8076"/>
                  </a:lnTo>
                  <a:lnTo>
                    <a:pt x="1842" y="6550"/>
                  </a:lnTo>
                  <a:close/>
                  <a:moveTo>
                    <a:pt x="2947" y="1"/>
                  </a:moveTo>
                  <a:lnTo>
                    <a:pt x="2710" y="27"/>
                  </a:lnTo>
                  <a:lnTo>
                    <a:pt x="2500" y="106"/>
                  </a:lnTo>
                  <a:lnTo>
                    <a:pt x="2289" y="211"/>
                  </a:lnTo>
                  <a:lnTo>
                    <a:pt x="2105" y="369"/>
                  </a:lnTo>
                  <a:lnTo>
                    <a:pt x="1290" y="1263"/>
                  </a:lnTo>
                  <a:lnTo>
                    <a:pt x="1263" y="1316"/>
                  </a:lnTo>
                  <a:lnTo>
                    <a:pt x="1237" y="1395"/>
                  </a:lnTo>
                  <a:lnTo>
                    <a:pt x="1263" y="1474"/>
                  </a:lnTo>
                  <a:lnTo>
                    <a:pt x="1316" y="1526"/>
                  </a:lnTo>
                  <a:lnTo>
                    <a:pt x="1369" y="1579"/>
                  </a:lnTo>
                  <a:lnTo>
                    <a:pt x="1448" y="1579"/>
                  </a:lnTo>
                  <a:lnTo>
                    <a:pt x="1500" y="1553"/>
                  </a:lnTo>
                  <a:lnTo>
                    <a:pt x="1579" y="1526"/>
                  </a:lnTo>
                  <a:lnTo>
                    <a:pt x="2395" y="632"/>
                  </a:lnTo>
                  <a:lnTo>
                    <a:pt x="2500" y="527"/>
                  </a:lnTo>
                  <a:lnTo>
                    <a:pt x="2658" y="448"/>
                  </a:lnTo>
                  <a:lnTo>
                    <a:pt x="2789" y="395"/>
                  </a:lnTo>
                  <a:lnTo>
                    <a:pt x="2973" y="369"/>
                  </a:lnTo>
                  <a:lnTo>
                    <a:pt x="3131" y="369"/>
                  </a:lnTo>
                  <a:lnTo>
                    <a:pt x="3289" y="422"/>
                  </a:lnTo>
                  <a:lnTo>
                    <a:pt x="3420" y="500"/>
                  </a:lnTo>
                  <a:lnTo>
                    <a:pt x="3552" y="579"/>
                  </a:lnTo>
                  <a:lnTo>
                    <a:pt x="3657" y="711"/>
                  </a:lnTo>
                  <a:lnTo>
                    <a:pt x="3736" y="842"/>
                  </a:lnTo>
                  <a:lnTo>
                    <a:pt x="3789" y="1000"/>
                  </a:lnTo>
                  <a:lnTo>
                    <a:pt x="3815" y="1158"/>
                  </a:lnTo>
                  <a:lnTo>
                    <a:pt x="3815" y="1316"/>
                  </a:lnTo>
                  <a:lnTo>
                    <a:pt x="3762" y="1500"/>
                  </a:lnTo>
                  <a:lnTo>
                    <a:pt x="3683" y="1631"/>
                  </a:lnTo>
                  <a:lnTo>
                    <a:pt x="3604" y="1763"/>
                  </a:lnTo>
                  <a:lnTo>
                    <a:pt x="3131" y="2263"/>
                  </a:lnTo>
                  <a:lnTo>
                    <a:pt x="2973" y="2289"/>
                  </a:lnTo>
                  <a:lnTo>
                    <a:pt x="2842" y="2342"/>
                  </a:lnTo>
                  <a:lnTo>
                    <a:pt x="2684" y="2420"/>
                  </a:lnTo>
                  <a:lnTo>
                    <a:pt x="2579" y="2526"/>
                  </a:lnTo>
                  <a:lnTo>
                    <a:pt x="2368" y="2762"/>
                  </a:lnTo>
                  <a:lnTo>
                    <a:pt x="2263" y="2920"/>
                  </a:lnTo>
                  <a:lnTo>
                    <a:pt x="2184" y="3052"/>
                  </a:lnTo>
                  <a:lnTo>
                    <a:pt x="2158" y="3210"/>
                  </a:lnTo>
                  <a:lnTo>
                    <a:pt x="2131" y="3367"/>
                  </a:lnTo>
                  <a:lnTo>
                    <a:pt x="2158" y="3525"/>
                  </a:lnTo>
                  <a:lnTo>
                    <a:pt x="2210" y="3683"/>
                  </a:lnTo>
                  <a:lnTo>
                    <a:pt x="2289" y="3841"/>
                  </a:lnTo>
                  <a:lnTo>
                    <a:pt x="2395" y="3946"/>
                  </a:lnTo>
                  <a:lnTo>
                    <a:pt x="4814" y="6182"/>
                  </a:lnTo>
                  <a:lnTo>
                    <a:pt x="4946" y="6287"/>
                  </a:lnTo>
                  <a:lnTo>
                    <a:pt x="5104" y="6340"/>
                  </a:lnTo>
                  <a:lnTo>
                    <a:pt x="5235" y="6392"/>
                  </a:lnTo>
                  <a:lnTo>
                    <a:pt x="5551" y="6392"/>
                  </a:lnTo>
                  <a:lnTo>
                    <a:pt x="5709" y="6340"/>
                  </a:lnTo>
                  <a:lnTo>
                    <a:pt x="5840" y="6261"/>
                  </a:lnTo>
                  <a:lnTo>
                    <a:pt x="5972" y="6155"/>
                  </a:lnTo>
                  <a:lnTo>
                    <a:pt x="6129" y="6287"/>
                  </a:lnTo>
                  <a:lnTo>
                    <a:pt x="6208" y="6418"/>
                  </a:lnTo>
                  <a:lnTo>
                    <a:pt x="6261" y="6550"/>
                  </a:lnTo>
                  <a:lnTo>
                    <a:pt x="6235" y="6681"/>
                  </a:lnTo>
                  <a:lnTo>
                    <a:pt x="6156" y="6813"/>
                  </a:lnTo>
                  <a:lnTo>
                    <a:pt x="5998" y="6997"/>
                  </a:lnTo>
                  <a:lnTo>
                    <a:pt x="5893" y="7050"/>
                  </a:lnTo>
                  <a:lnTo>
                    <a:pt x="5814" y="7102"/>
                  </a:lnTo>
                  <a:lnTo>
                    <a:pt x="5709" y="7102"/>
                  </a:lnTo>
                  <a:lnTo>
                    <a:pt x="5603" y="7076"/>
                  </a:lnTo>
                  <a:lnTo>
                    <a:pt x="2947" y="6050"/>
                  </a:lnTo>
                  <a:lnTo>
                    <a:pt x="2789" y="6024"/>
                  </a:lnTo>
                  <a:lnTo>
                    <a:pt x="2605" y="6024"/>
                  </a:lnTo>
                  <a:lnTo>
                    <a:pt x="2447" y="6103"/>
                  </a:lnTo>
                  <a:lnTo>
                    <a:pt x="2289" y="6208"/>
                  </a:lnTo>
                  <a:lnTo>
                    <a:pt x="2184" y="6340"/>
                  </a:lnTo>
                  <a:lnTo>
                    <a:pt x="2079" y="6234"/>
                  </a:lnTo>
                  <a:lnTo>
                    <a:pt x="1974" y="6155"/>
                  </a:lnTo>
                  <a:lnTo>
                    <a:pt x="1842" y="6129"/>
                  </a:lnTo>
                  <a:lnTo>
                    <a:pt x="1711" y="6155"/>
                  </a:lnTo>
                  <a:lnTo>
                    <a:pt x="1605" y="6234"/>
                  </a:lnTo>
                  <a:lnTo>
                    <a:pt x="159" y="7813"/>
                  </a:lnTo>
                  <a:lnTo>
                    <a:pt x="80" y="7918"/>
                  </a:lnTo>
                  <a:lnTo>
                    <a:pt x="27" y="8023"/>
                  </a:lnTo>
                  <a:lnTo>
                    <a:pt x="1" y="8154"/>
                  </a:lnTo>
                  <a:lnTo>
                    <a:pt x="1" y="8286"/>
                  </a:lnTo>
                  <a:lnTo>
                    <a:pt x="1" y="8417"/>
                  </a:lnTo>
                  <a:lnTo>
                    <a:pt x="54" y="8549"/>
                  </a:lnTo>
                  <a:lnTo>
                    <a:pt x="106" y="8654"/>
                  </a:lnTo>
                  <a:lnTo>
                    <a:pt x="211" y="8759"/>
                  </a:lnTo>
                  <a:lnTo>
                    <a:pt x="317" y="8838"/>
                  </a:lnTo>
                  <a:lnTo>
                    <a:pt x="422" y="8891"/>
                  </a:lnTo>
                  <a:lnTo>
                    <a:pt x="527" y="8917"/>
                  </a:lnTo>
                  <a:lnTo>
                    <a:pt x="659" y="8944"/>
                  </a:lnTo>
                  <a:lnTo>
                    <a:pt x="685" y="8944"/>
                  </a:lnTo>
                  <a:lnTo>
                    <a:pt x="816" y="8917"/>
                  </a:lnTo>
                  <a:lnTo>
                    <a:pt x="948" y="8865"/>
                  </a:lnTo>
                  <a:lnTo>
                    <a:pt x="1053" y="8812"/>
                  </a:lnTo>
                  <a:lnTo>
                    <a:pt x="1158" y="8707"/>
                  </a:lnTo>
                  <a:lnTo>
                    <a:pt x="2605" y="7155"/>
                  </a:lnTo>
                  <a:lnTo>
                    <a:pt x="2658" y="7050"/>
                  </a:lnTo>
                  <a:lnTo>
                    <a:pt x="2684" y="6918"/>
                  </a:lnTo>
                  <a:lnTo>
                    <a:pt x="2658" y="6787"/>
                  </a:lnTo>
                  <a:lnTo>
                    <a:pt x="2579" y="6681"/>
                  </a:lnTo>
                  <a:lnTo>
                    <a:pt x="2473" y="6576"/>
                  </a:lnTo>
                  <a:lnTo>
                    <a:pt x="2579" y="6471"/>
                  </a:lnTo>
                  <a:lnTo>
                    <a:pt x="2631" y="6418"/>
                  </a:lnTo>
                  <a:lnTo>
                    <a:pt x="2684" y="6392"/>
                  </a:lnTo>
                  <a:lnTo>
                    <a:pt x="2763" y="6392"/>
                  </a:lnTo>
                  <a:lnTo>
                    <a:pt x="2815" y="6418"/>
                  </a:lnTo>
                  <a:lnTo>
                    <a:pt x="5446" y="7444"/>
                  </a:lnTo>
                  <a:lnTo>
                    <a:pt x="5603" y="7471"/>
                  </a:lnTo>
                  <a:lnTo>
                    <a:pt x="5735" y="7497"/>
                  </a:lnTo>
                  <a:lnTo>
                    <a:pt x="5866" y="7471"/>
                  </a:lnTo>
                  <a:lnTo>
                    <a:pt x="6024" y="7418"/>
                  </a:lnTo>
                  <a:lnTo>
                    <a:pt x="6156" y="7339"/>
                  </a:lnTo>
                  <a:lnTo>
                    <a:pt x="6261" y="7234"/>
                  </a:lnTo>
                  <a:lnTo>
                    <a:pt x="6445" y="7076"/>
                  </a:lnTo>
                  <a:lnTo>
                    <a:pt x="6524" y="6945"/>
                  </a:lnTo>
                  <a:lnTo>
                    <a:pt x="6577" y="6813"/>
                  </a:lnTo>
                  <a:lnTo>
                    <a:pt x="6629" y="6681"/>
                  </a:lnTo>
                  <a:lnTo>
                    <a:pt x="6629" y="6524"/>
                  </a:lnTo>
                  <a:lnTo>
                    <a:pt x="6603" y="6392"/>
                  </a:lnTo>
                  <a:lnTo>
                    <a:pt x="6550" y="6261"/>
                  </a:lnTo>
                  <a:lnTo>
                    <a:pt x="6498" y="6129"/>
                  </a:lnTo>
                  <a:lnTo>
                    <a:pt x="6392" y="6024"/>
                  </a:lnTo>
                  <a:lnTo>
                    <a:pt x="6235" y="5866"/>
                  </a:lnTo>
                  <a:lnTo>
                    <a:pt x="6314" y="5735"/>
                  </a:lnTo>
                  <a:lnTo>
                    <a:pt x="6392" y="5603"/>
                  </a:lnTo>
                  <a:lnTo>
                    <a:pt x="6419" y="5445"/>
                  </a:lnTo>
                  <a:lnTo>
                    <a:pt x="6445" y="5287"/>
                  </a:lnTo>
                  <a:lnTo>
                    <a:pt x="6419" y="5130"/>
                  </a:lnTo>
                  <a:lnTo>
                    <a:pt x="6787" y="4735"/>
                  </a:lnTo>
                  <a:lnTo>
                    <a:pt x="7024" y="4472"/>
                  </a:lnTo>
                  <a:lnTo>
                    <a:pt x="7050" y="4393"/>
                  </a:lnTo>
                  <a:lnTo>
                    <a:pt x="7050" y="4341"/>
                  </a:lnTo>
                  <a:lnTo>
                    <a:pt x="7024" y="4262"/>
                  </a:lnTo>
                  <a:lnTo>
                    <a:pt x="6997" y="4209"/>
                  </a:lnTo>
                  <a:lnTo>
                    <a:pt x="6919" y="4156"/>
                  </a:lnTo>
                  <a:lnTo>
                    <a:pt x="6840" y="4156"/>
                  </a:lnTo>
                  <a:lnTo>
                    <a:pt x="6787" y="4183"/>
                  </a:lnTo>
                  <a:lnTo>
                    <a:pt x="6734" y="4235"/>
                  </a:lnTo>
                  <a:lnTo>
                    <a:pt x="6524" y="4472"/>
                  </a:lnTo>
                  <a:lnTo>
                    <a:pt x="6235" y="4788"/>
                  </a:lnTo>
                  <a:lnTo>
                    <a:pt x="6156" y="4709"/>
                  </a:lnTo>
                  <a:lnTo>
                    <a:pt x="4472" y="3131"/>
                  </a:lnTo>
                  <a:lnTo>
                    <a:pt x="4735" y="2841"/>
                  </a:lnTo>
                  <a:lnTo>
                    <a:pt x="4972" y="2552"/>
                  </a:lnTo>
                  <a:lnTo>
                    <a:pt x="5156" y="2263"/>
                  </a:lnTo>
                  <a:lnTo>
                    <a:pt x="5288" y="1921"/>
                  </a:lnTo>
                  <a:lnTo>
                    <a:pt x="5367" y="1579"/>
                  </a:lnTo>
                  <a:lnTo>
                    <a:pt x="5367" y="1500"/>
                  </a:lnTo>
                  <a:lnTo>
                    <a:pt x="5314" y="1447"/>
                  </a:lnTo>
                  <a:lnTo>
                    <a:pt x="5261" y="1395"/>
                  </a:lnTo>
                  <a:lnTo>
                    <a:pt x="5209" y="1368"/>
                  </a:lnTo>
                  <a:lnTo>
                    <a:pt x="5130" y="1368"/>
                  </a:lnTo>
                  <a:lnTo>
                    <a:pt x="5051" y="1395"/>
                  </a:lnTo>
                  <a:lnTo>
                    <a:pt x="5025" y="1447"/>
                  </a:lnTo>
                  <a:lnTo>
                    <a:pt x="4998" y="1526"/>
                  </a:lnTo>
                  <a:lnTo>
                    <a:pt x="4920" y="1816"/>
                  </a:lnTo>
                  <a:lnTo>
                    <a:pt x="4814" y="2079"/>
                  </a:lnTo>
                  <a:lnTo>
                    <a:pt x="4657" y="2342"/>
                  </a:lnTo>
                  <a:lnTo>
                    <a:pt x="4472" y="2578"/>
                  </a:lnTo>
                  <a:lnTo>
                    <a:pt x="4183" y="2894"/>
                  </a:lnTo>
                  <a:lnTo>
                    <a:pt x="3762" y="2499"/>
                  </a:lnTo>
                  <a:lnTo>
                    <a:pt x="3657" y="2420"/>
                  </a:lnTo>
                  <a:lnTo>
                    <a:pt x="3578" y="2368"/>
                  </a:lnTo>
                  <a:lnTo>
                    <a:pt x="3867" y="2026"/>
                  </a:lnTo>
                  <a:lnTo>
                    <a:pt x="4025" y="1842"/>
                  </a:lnTo>
                  <a:lnTo>
                    <a:pt x="4130" y="1605"/>
                  </a:lnTo>
                  <a:lnTo>
                    <a:pt x="4183" y="1395"/>
                  </a:lnTo>
                  <a:lnTo>
                    <a:pt x="4183" y="1132"/>
                  </a:lnTo>
                  <a:lnTo>
                    <a:pt x="4157" y="895"/>
                  </a:lnTo>
                  <a:lnTo>
                    <a:pt x="4078" y="685"/>
                  </a:lnTo>
                  <a:lnTo>
                    <a:pt x="3973" y="474"/>
                  </a:lnTo>
                  <a:lnTo>
                    <a:pt x="3815" y="316"/>
                  </a:lnTo>
                  <a:lnTo>
                    <a:pt x="3631" y="158"/>
                  </a:lnTo>
                  <a:lnTo>
                    <a:pt x="3420" y="53"/>
                  </a:lnTo>
                  <a:lnTo>
                    <a:pt x="3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2544175" y="1267175"/>
              <a:ext cx="263725" cy="194650"/>
            </a:xfrm>
            <a:custGeom>
              <a:avLst/>
              <a:gdLst/>
              <a:ahLst/>
              <a:cxnLst/>
              <a:rect l="l" t="t" r="r" b="b"/>
              <a:pathLst>
                <a:path w="10549" h="7786" extrusionOk="0">
                  <a:moveTo>
                    <a:pt x="4893" y="0"/>
                  </a:moveTo>
                  <a:lnTo>
                    <a:pt x="4604" y="53"/>
                  </a:lnTo>
                  <a:lnTo>
                    <a:pt x="4183" y="132"/>
                  </a:lnTo>
                  <a:lnTo>
                    <a:pt x="3762" y="237"/>
                  </a:lnTo>
                  <a:lnTo>
                    <a:pt x="3341" y="395"/>
                  </a:lnTo>
                  <a:lnTo>
                    <a:pt x="2947" y="579"/>
                  </a:lnTo>
                  <a:lnTo>
                    <a:pt x="2552" y="815"/>
                  </a:lnTo>
                  <a:lnTo>
                    <a:pt x="2210" y="1052"/>
                  </a:lnTo>
                  <a:lnTo>
                    <a:pt x="1868" y="1341"/>
                  </a:lnTo>
                  <a:lnTo>
                    <a:pt x="1553" y="1657"/>
                  </a:lnTo>
                  <a:lnTo>
                    <a:pt x="237" y="3077"/>
                  </a:lnTo>
                  <a:lnTo>
                    <a:pt x="132" y="3235"/>
                  </a:lnTo>
                  <a:lnTo>
                    <a:pt x="53" y="3393"/>
                  </a:lnTo>
                  <a:lnTo>
                    <a:pt x="1" y="3577"/>
                  </a:lnTo>
                  <a:lnTo>
                    <a:pt x="1" y="3761"/>
                  </a:lnTo>
                  <a:lnTo>
                    <a:pt x="27" y="3919"/>
                  </a:lnTo>
                  <a:lnTo>
                    <a:pt x="80" y="4103"/>
                  </a:lnTo>
                  <a:lnTo>
                    <a:pt x="185" y="4261"/>
                  </a:lnTo>
                  <a:lnTo>
                    <a:pt x="290" y="4393"/>
                  </a:lnTo>
                  <a:lnTo>
                    <a:pt x="448" y="4524"/>
                  </a:lnTo>
                  <a:lnTo>
                    <a:pt x="606" y="4603"/>
                  </a:lnTo>
                  <a:lnTo>
                    <a:pt x="790" y="4629"/>
                  </a:lnTo>
                  <a:lnTo>
                    <a:pt x="974" y="4656"/>
                  </a:lnTo>
                  <a:lnTo>
                    <a:pt x="1158" y="4629"/>
                  </a:lnTo>
                  <a:lnTo>
                    <a:pt x="1316" y="4550"/>
                  </a:lnTo>
                  <a:lnTo>
                    <a:pt x="1474" y="4471"/>
                  </a:lnTo>
                  <a:lnTo>
                    <a:pt x="1605" y="4340"/>
                  </a:lnTo>
                  <a:lnTo>
                    <a:pt x="1895" y="4024"/>
                  </a:lnTo>
                  <a:lnTo>
                    <a:pt x="1973" y="3972"/>
                  </a:lnTo>
                  <a:lnTo>
                    <a:pt x="2052" y="3919"/>
                  </a:lnTo>
                  <a:lnTo>
                    <a:pt x="2131" y="3893"/>
                  </a:lnTo>
                  <a:lnTo>
                    <a:pt x="2315" y="3893"/>
                  </a:lnTo>
                  <a:lnTo>
                    <a:pt x="2421" y="3919"/>
                  </a:lnTo>
                  <a:lnTo>
                    <a:pt x="2499" y="3945"/>
                  </a:lnTo>
                  <a:lnTo>
                    <a:pt x="2578" y="3998"/>
                  </a:lnTo>
                  <a:lnTo>
                    <a:pt x="2631" y="4077"/>
                  </a:lnTo>
                  <a:lnTo>
                    <a:pt x="2684" y="4156"/>
                  </a:lnTo>
                  <a:lnTo>
                    <a:pt x="2710" y="4235"/>
                  </a:lnTo>
                  <a:lnTo>
                    <a:pt x="2710" y="4340"/>
                  </a:lnTo>
                  <a:lnTo>
                    <a:pt x="2710" y="4419"/>
                  </a:lnTo>
                  <a:lnTo>
                    <a:pt x="2684" y="4498"/>
                  </a:lnTo>
                  <a:lnTo>
                    <a:pt x="2657" y="4603"/>
                  </a:lnTo>
                  <a:lnTo>
                    <a:pt x="2605" y="4682"/>
                  </a:lnTo>
                  <a:lnTo>
                    <a:pt x="1526" y="5813"/>
                  </a:lnTo>
                  <a:lnTo>
                    <a:pt x="1447" y="5944"/>
                  </a:lnTo>
                  <a:lnTo>
                    <a:pt x="1368" y="6076"/>
                  </a:lnTo>
                  <a:lnTo>
                    <a:pt x="1342" y="6234"/>
                  </a:lnTo>
                  <a:lnTo>
                    <a:pt x="1316" y="6391"/>
                  </a:lnTo>
                  <a:lnTo>
                    <a:pt x="1342" y="6523"/>
                  </a:lnTo>
                  <a:lnTo>
                    <a:pt x="1395" y="6681"/>
                  </a:lnTo>
                  <a:lnTo>
                    <a:pt x="1474" y="6812"/>
                  </a:lnTo>
                  <a:lnTo>
                    <a:pt x="1579" y="6918"/>
                  </a:lnTo>
                  <a:lnTo>
                    <a:pt x="1710" y="7023"/>
                  </a:lnTo>
                  <a:lnTo>
                    <a:pt x="1842" y="7075"/>
                  </a:lnTo>
                  <a:lnTo>
                    <a:pt x="1973" y="7102"/>
                  </a:lnTo>
                  <a:lnTo>
                    <a:pt x="2131" y="7128"/>
                  </a:lnTo>
                  <a:lnTo>
                    <a:pt x="2263" y="7102"/>
                  </a:lnTo>
                  <a:lnTo>
                    <a:pt x="2421" y="7049"/>
                  </a:lnTo>
                  <a:lnTo>
                    <a:pt x="2552" y="6970"/>
                  </a:lnTo>
                  <a:lnTo>
                    <a:pt x="2657" y="6865"/>
                  </a:lnTo>
                  <a:lnTo>
                    <a:pt x="3341" y="6128"/>
                  </a:lnTo>
                  <a:lnTo>
                    <a:pt x="3394" y="6076"/>
                  </a:lnTo>
                  <a:lnTo>
                    <a:pt x="3394" y="5997"/>
                  </a:lnTo>
                  <a:lnTo>
                    <a:pt x="3367" y="5918"/>
                  </a:lnTo>
                  <a:lnTo>
                    <a:pt x="3341" y="5865"/>
                  </a:lnTo>
                  <a:lnTo>
                    <a:pt x="3262" y="5839"/>
                  </a:lnTo>
                  <a:lnTo>
                    <a:pt x="3210" y="5813"/>
                  </a:lnTo>
                  <a:lnTo>
                    <a:pt x="3131" y="5839"/>
                  </a:lnTo>
                  <a:lnTo>
                    <a:pt x="3078" y="5892"/>
                  </a:lnTo>
                  <a:lnTo>
                    <a:pt x="2394" y="6628"/>
                  </a:lnTo>
                  <a:lnTo>
                    <a:pt x="2315" y="6681"/>
                  </a:lnTo>
                  <a:lnTo>
                    <a:pt x="2263" y="6707"/>
                  </a:lnTo>
                  <a:lnTo>
                    <a:pt x="2105" y="6733"/>
                  </a:lnTo>
                  <a:lnTo>
                    <a:pt x="1973" y="6707"/>
                  </a:lnTo>
                  <a:lnTo>
                    <a:pt x="1895" y="6681"/>
                  </a:lnTo>
                  <a:lnTo>
                    <a:pt x="1842" y="6628"/>
                  </a:lnTo>
                  <a:lnTo>
                    <a:pt x="1789" y="6576"/>
                  </a:lnTo>
                  <a:lnTo>
                    <a:pt x="1737" y="6523"/>
                  </a:lnTo>
                  <a:lnTo>
                    <a:pt x="1710" y="6365"/>
                  </a:lnTo>
                  <a:lnTo>
                    <a:pt x="1737" y="6207"/>
                  </a:lnTo>
                  <a:lnTo>
                    <a:pt x="1763" y="6155"/>
                  </a:lnTo>
                  <a:lnTo>
                    <a:pt x="1816" y="6076"/>
                  </a:lnTo>
                  <a:lnTo>
                    <a:pt x="2868" y="4919"/>
                  </a:lnTo>
                  <a:lnTo>
                    <a:pt x="2973" y="4787"/>
                  </a:lnTo>
                  <a:lnTo>
                    <a:pt x="3052" y="4629"/>
                  </a:lnTo>
                  <a:lnTo>
                    <a:pt x="3078" y="4471"/>
                  </a:lnTo>
                  <a:lnTo>
                    <a:pt x="3104" y="4314"/>
                  </a:lnTo>
                  <a:lnTo>
                    <a:pt x="3078" y="4156"/>
                  </a:lnTo>
                  <a:lnTo>
                    <a:pt x="3026" y="3998"/>
                  </a:lnTo>
                  <a:lnTo>
                    <a:pt x="2947" y="3866"/>
                  </a:lnTo>
                  <a:lnTo>
                    <a:pt x="2815" y="3735"/>
                  </a:lnTo>
                  <a:lnTo>
                    <a:pt x="2684" y="3630"/>
                  </a:lnTo>
                  <a:lnTo>
                    <a:pt x="2526" y="3551"/>
                  </a:lnTo>
                  <a:lnTo>
                    <a:pt x="2368" y="3525"/>
                  </a:lnTo>
                  <a:lnTo>
                    <a:pt x="2210" y="3498"/>
                  </a:lnTo>
                  <a:lnTo>
                    <a:pt x="2052" y="3525"/>
                  </a:lnTo>
                  <a:lnTo>
                    <a:pt x="1895" y="3577"/>
                  </a:lnTo>
                  <a:lnTo>
                    <a:pt x="1763" y="3656"/>
                  </a:lnTo>
                  <a:lnTo>
                    <a:pt x="1632" y="3788"/>
                  </a:lnTo>
                  <a:lnTo>
                    <a:pt x="1342" y="4077"/>
                  </a:lnTo>
                  <a:lnTo>
                    <a:pt x="1263" y="4156"/>
                  </a:lnTo>
                  <a:lnTo>
                    <a:pt x="1158" y="4208"/>
                  </a:lnTo>
                  <a:lnTo>
                    <a:pt x="1053" y="4261"/>
                  </a:lnTo>
                  <a:lnTo>
                    <a:pt x="842" y="4261"/>
                  </a:lnTo>
                  <a:lnTo>
                    <a:pt x="737" y="4235"/>
                  </a:lnTo>
                  <a:lnTo>
                    <a:pt x="632" y="4182"/>
                  </a:lnTo>
                  <a:lnTo>
                    <a:pt x="553" y="4129"/>
                  </a:lnTo>
                  <a:lnTo>
                    <a:pt x="474" y="4051"/>
                  </a:lnTo>
                  <a:lnTo>
                    <a:pt x="422" y="3945"/>
                  </a:lnTo>
                  <a:lnTo>
                    <a:pt x="395" y="3840"/>
                  </a:lnTo>
                  <a:lnTo>
                    <a:pt x="369" y="3735"/>
                  </a:lnTo>
                  <a:lnTo>
                    <a:pt x="369" y="3630"/>
                  </a:lnTo>
                  <a:lnTo>
                    <a:pt x="422" y="3525"/>
                  </a:lnTo>
                  <a:lnTo>
                    <a:pt x="448" y="3419"/>
                  </a:lnTo>
                  <a:lnTo>
                    <a:pt x="527" y="3340"/>
                  </a:lnTo>
                  <a:lnTo>
                    <a:pt x="1842" y="1920"/>
                  </a:lnTo>
                  <a:lnTo>
                    <a:pt x="2131" y="1631"/>
                  </a:lnTo>
                  <a:lnTo>
                    <a:pt x="2447" y="1368"/>
                  </a:lnTo>
                  <a:lnTo>
                    <a:pt x="2763" y="1131"/>
                  </a:lnTo>
                  <a:lnTo>
                    <a:pt x="3131" y="921"/>
                  </a:lnTo>
                  <a:lnTo>
                    <a:pt x="3499" y="763"/>
                  </a:lnTo>
                  <a:lnTo>
                    <a:pt x="3867" y="605"/>
                  </a:lnTo>
                  <a:lnTo>
                    <a:pt x="4262" y="500"/>
                  </a:lnTo>
                  <a:lnTo>
                    <a:pt x="4656" y="421"/>
                  </a:lnTo>
                  <a:lnTo>
                    <a:pt x="5209" y="368"/>
                  </a:lnTo>
                  <a:lnTo>
                    <a:pt x="5735" y="395"/>
                  </a:lnTo>
                  <a:lnTo>
                    <a:pt x="6261" y="447"/>
                  </a:lnTo>
                  <a:lnTo>
                    <a:pt x="6787" y="579"/>
                  </a:lnTo>
                  <a:lnTo>
                    <a:pt x="7287" y="763"/>
                  </a:lnTo>
                  <a:lnTo>
                    <a:pt x="7760" y="999"/>
                  </a:lnTo>
                  <a:lnTo>
                    <a:pt x="8207" y="1289"/>
                  </a:lnTo>
                  <a:lnTo>
                    <a:pt x="8628" y="1631"/>
                  </a:lnTo>
                  <a:lnTo>
                    <a:pt x="8917" y="1920"/>
                  </a:lnTo>
                  <a:lnTo>
                    <a:pt x="9180" y="2236"/>
                  </a:lnTo>
                  <a:lnTo>
                    <a:pt x="9391" y="2578"/>
                  </a:lnTo>
                  <a:lnTo>
                    <a:pt x="9601" y="2920"/>
                  </a:lnTo>
                  <a:lnTo>
                    <a:pt x="9785" y="3262"/>
                  </a:lnTo>
                  <a:lnTo>
                    <a:pt x="9917" y="3656"/>
                  </a:lnTo>
                  <a:lnTo>
                    <a:pt x="10022" y="4024"/>
                  </a:lnTo>
                  <a:lnTo>
                    <a:pt x="10101" y="4445"/>
                  </a:lnTo>
                  <a:lnTo>
                    <a:pt x="10154" y="4840"/>
                  </a:lnTo>
                  <a:lnTo>
                    <a:pt x="10154" y="5234"/>
                  </a:lnTo>
                  <a:lnTo>
                    <a:pt x="10154" y="5629"/>
                  </a:lnTo>
                  <a:lnTo>
                    <a:pt x="10075" y="6023"/>
                  </a:lnTo>
                  <a:lnTo>
                    <a:pt x="9996" y="6418"/>
                  </a:lnTo>
                  <a:lnTo>
                    <a:pt x="9890" y="6786"/>
                  </a:lnTo>
                  <a:lnTo>
                    <a:pt x="9733" y="7154"/>
                  </a:lnTo>
                  <a:lnTo>
                    <a:pt x="9549" y="7496"/>
                  </a:lnTo>
                  <a:lnTo>
                    <a:pt x="9549" y="7575"/>
                  </a:lnTo>
                  <a:lnTo>
                    <a:pt x="9549" y="7654"/>
                  </a:lnTo>
                  <a:lnTo>
                    <a:pt x="9575" y="7707"/>
                  </a:lnTo>
                  <a:lnTo>
                    <a:pt x="9627" y="7759"/>
                  </a:lnTo>
                  <a:lnTo>
                    <a:pt x="9733" y="7786"/>
                  </a:lnTo>
                  <a:lnTo>
                    <a:pt x="9812" y="7759"/>
                  </a:lnTo>
                  <a:lnTo>
                    <a:pt x="9890" y="7680"/>
                  </a:lnTo>
                  <a:lnTo>
                    <a:pt x="10075" y="7312"/>
                  </a:lnTo>
                  <a:lnTo>
                    <a:pt x="10232" y="6918"/>
                  </a:lnTo>
                  <a:lnTo>
                    <a:pt x="10364" y="6497"/>
                  </a:lnTo>
                  <a:lnTo>
                    <a:pt x="10469" y="6076"/>
                  </a:lnTo>
                  <a:lnTo>
                    <a:pt x="10522" y="5655"/>
                  </a:lnTo>
                  <a:lnTo>
                    <a:pt x="10548" y="5234"/>
                  </a:lnTo>
                  <a:lnTo>
                    <a:pt x="10522" y="4813"/>
                  </a:lnTo>
                  <a:lnTo>
                    <a:pt x="10469" y="4393"/>
                  </a:lnTo>
                  <a:lnTo>
                    <a:pt x="10390" y="3945"/>
                  </a:lnTo>
                  <a:lnTo>
                    <a:pt x="10285" y="3525"/>
                  </a:lnTo>
                  <a:lnTo>
                    <a:pt x="10127" y="3130"/>
                  </a:lnTo>
                  <a:lnTo>
                    <a:pt x="9943" y="2735"/>
                  </a:lnTo>
                  <a:lnTo>
                    <a:pt x="9706" y="2367"/>
                  </a:lnTo>
                  <a:lnTo>
                    <a:pt x="9470" y="1999"/>
                  </a:lnTo>
                  <a:lnTo>
                    <a:pt x="9180" y="1683"/>
                  </a:lnTo>
                  <a:lnTo>
                    <a:pt x="8865" y="1368"/>
                  </a:lnTo>
                  <a:lnTo>
                    <a:pt x="8654" y="1157"/>
                  </a:lnTo>
                  <a:lnTo>
                    <a:pt x="8418" y="999"/>
                  </a:lnTo>
                  <a:lnTo>
                    <a:pt x="8181" y="815"/>
                  </a:lnTo>
                  <a:lnTo>
                    <a:pt x="7944" y="684"/>
                  </a:lnTo>
                  <a:lnTo>
                    <a:pt x="7681" y="526"/>
                  </a:lnTo>
                  <a:lnTo>
                    <a:pt x="7418" y="421"/>
                  </a:lnTo>
                  <a:lnTo>
                    <a:pt x="7155" y="316"/>
                  </a:lnTo>
                  <a:lnTo>
                    <a:pt x="6892" y="210"/>
                  </a:lnTo>
                  <a:lnTo>
                    <a:pt x="6629" y="132"/>
                  </a:lnTo>
                  <a:lnTo>
                    <a:pt x="6340" y="79"/>
                  </a:lnTo>
                  <a:lnTo>
                    <a:pt x="6050" y="26"/>
                  </a:lnTo>
                  <a:lnTo>
                    <a:pt x="5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2609275" y="1303975"/>
              <a:ext cx="161125" cy="93400"/>
            </a:xfrm>
            <a:custGeom>
              <a:avLst/>
              <a:gdLst/>
              <a:ahLst/>
              <a:cxnLst/>
              <a:rect l="l" t="t" r="r" b="b"/>
              <a:pathLst>
                <a:path w="6445" h="3736" extrusionOk="0">
                  <a:moveTo>
                    <a:pt x="2736" y="1"/>
                  </a:moveTo>
                  <a:lnTo>
                    <a:pt x="2473" y="27"/>
                  </a:lnTo>
                  <a:lnTo>
                    <a:pt x="2210" y="54"/>
                  </a:lnTo>
                  <a:lnTo>
                    <a:pt x="1894" y="106"/>
                  </a:lnTo>
                  <a:lnTo>
                    <a:pt x="1605" y="185"/>
                  </a:lnTo>
                  <a:lnTo>
                    <a:pt x="1316" y="317"/>
                  </a:lnTo>
                  <a:lnTo>
                    <a:pt x="1026" y="448"/>
                  </a:lnTo>
                  <a:lnTo>
                    <a:pt x="763" y="606"/>
                  </a:lnTo>
                  <a:lnTo>
                    <a:pt x="500" y="764"/>
                  </a:lnTo>
                  <a:lnTo>
                    <a:pt x="264" y="974"/>
                  </a:lnTo>
                  <a:lnTo>
                    <a:pt x="53" y="1185"/>
                  </a:lnTo>
                  <a:lnTo>
                    <a:pt x="1" y="1263"/>
                  </a:lnTo>
                  <a:lnTo>
                    <a:pt x="1" y="1342"/>
                  </a:lnTo>
                  <a:lnTo>
                    <a:pt x="27" y="1395"/>
                  </a:lnTo>
                  <a:lnTo>
                    <a:pt x="53" y="1474"/>
                  </a:lnTo>
                  <a:lnTo>
                    <a:pt x="132" y="1500"/>
                  </a:lnTo>
                  <a:lnTo>
                    <a:pt x="264" y="1500"/>
                  </a:lnTo>
                  <a:lnTo>
                    <a:pt x="316" y="1448"/>
                  </a:lnTo>
                  <a:lnTo>
                    <a:pt x="527" y="1263"/>
                  </a:lnTo>
                  <a:lnTo>
                    <a:pt x="737" y="1079"/>
                  </a:lnTo>
                  <a:lnTo>
                    <a:pt x="974" y="922"/>
                  </a:lnTo>
                  <a:lnTo>
                    <a:pt x="1211" y="764"/>
                  </a:lnTo>
                  <a:lnTo>
                    <a:pt x="1447" y="659"/>
                  </a:lnTo>
                  <a:lnTo>
                    <a:pt x="1710" y="553"/>
                  </a:lnTo>
                  <a:lnTo>
                    <a:pt x="1973" y="474"/>
                  </a:lnTo>
                  <a:lnTo>
                    <a:pt x="2263" y="422"/>
                  </a:lnTo>
                  <a:lnTo>
                    <a:pt x="2499" y="395"/>
                  </a:lnTo>
                  <a:lnTo>
                    <a:pt x="2999" y="395"/>
                  </a:lnTo>
                  <a:lnTo>
                    <a:pt x="3236" y="422"/>
                  </a:lnTo>
                  <a:lnTo>
                    <a:pt x="3473" y="474"/>
                  </a:lnTo>
                  <a:lnTo>
                    <a:pt x="3709" y="527"/>
                  </a:lnTo>
                  <a:lnTo>
                    <a:pt x="3946" y="606"/>
                  </a:lnTo>
                  <a:lnTo>
                    <a:pt x="4156" y="685"/>
                  </a:lnTo>
                  <a:lnTo>
                    <a:pt x="4393" y="816"/>
                  </a:lnTo>
                  <a:lnTo>
                    <a:pt x="4604" y="948"/>
                  </a:lnTo>
                  <a:lnTo>
                    <a:pt x="4814" y="1106"/>
                  </a:lnTo>
                  <a:lnTo>
                    <a:pt x="4998" y="1263"/>
                  </a:lnTo>
                  <a:lnTo>
                    <a:pt x="5235" y="1500"/>
                  </a:lnTo>
                  <a:lnTo>
                    <a:pt x="5445" y="1763"/>
                  </a:lnTo>
                  <a:lnTo>
                    <a:pt x="5629" y="2026"/>
                  </a:lnTo>
                  <a:lnTo>
                    <a:pt x="5761" y="2316"/>
                  </a:lnTo>
                  <a:lnTo>
                    <a:pt x="5892" y="2605"/>
                  </a:lnTo>
                  <a:lnTo>
                    <a:pt x="5971" y="2921"/>
                  </a:lnTo>
                  <a:lnTo>
                    <a:pt x="6050" y="3236"/>
                  </a:lnTo>
                  <a:lnTo>
                    <a:pt x="6077" y="3552"/>
                  </a:lnTo>
                  <a:lnTo>
                    <a:pt x="6077" y="3631"/>
                  </a:lnTo>
                  <a:lnTo>
                    <a:pt x="6129" y="3683"/>
                  </a:lnTo>
                  <a:lnTo>
                    <a:pt x="6182" y="3736"/>
                  </a:lnTo>
                  <a:lnTo>
                    <a:pt x="6340" y="3736"/>
                  </a:lnTo>
                  <a:lnTo>
                    <a:pt x="6392" y="3683"/>
                  </a:lnTo>
                  <a:lnTo>
                    <a:pt x="6445" y="3631"/>
                  </a:lnTo>
                  <a:lnTo>
                    <a:pt x="6445" y="3552"/>
                  </a:lnTo>
                  <a:lnTo>
                    <a:pt x="6419" y="3184"/>
                  </a:lnTo>
                  <a:lnTo>
                    <a:pt x="6340" y="2815"/>
                  </a:lnTo>
                  <a:lnTo>
                    <a:pt x="6234" y="2473"/>
                  </a:lnTo>
                  <a:lnTo>
                    <a:pt x="6103" y="2158"/>
                  </a:lnTo>
                  <a:lnTo>
                    <a:pt x="5945" y="1842"/>
                  </a:lnTo>
                  <a:lnTo>
                    <a:pt x="5735" y="1526"/>
                  </a:lnTo>
                  <a:lnTo>
                    <a:pt x="5524" y="1237"/>
                  </a:lnTo>
                  <a:lnTo>
                    <a:pt x="5261" y="974"/>
                  </a:lnTo>
                  <a:lnTo>
                    <a:pt x="5051" y="790"/>
                  </a:lnTo>
                  <a:lnTo>
                    <a:pt x="4814" y="632"/>
                  </a:lnTo>
                  <a:lnTo>
                    <a:pt x="4577" y="474"/>
                  </a:lnTo>
                  <a:lnTo>
                    <a:pt x="4314" y="343"/>
                  </a:lnTo>
                  <a:lnTo>
                    <a:pt x="4078" y="238"/>
                  </a:lnTo>
                  <a:lnTo>
                    <a:pt x="3815" y="159"/>
                  </a:lnTo>
                  <a:lnTo>
                    <a:pt x="3552" y="80"/>
                  </a:lnTo>
                  <a:lnTo>
                    <a:pt x="3289" y="54"/>
                  </a:lnTo>
                  <a:lnTo>
                    <a:pt x="3025" y="27"/>
                  </a:lnTo>
                  <a:lnTo>
                    <a:pt x="27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36"/>
          <p:cNvGrpSpPr/>
          <p:nvPr/>
        </p:nvGrpSpPr>
        <p:grpSpPr>
          <a:xfrm>
            <a:off x="2034731" y="3859172"/>
            <a:ext cx="369595" cy="338962"/>
            <a:chOff x="3271450" y="1279000"/>
            <a:chExt cx="322875" cy="299225"/>
          </a:xfrm>
        </p:grpSpPr>
        <p:sp>
          <p:nvSpPr>
            <p:cNvPr id="1919" name="Google Shape;1919;p36"/>
            <p:cNvSpPr/>
            <p:nvPr/>
          </p:nvSpPr>
          <p:spPr>
            <a:xfrm>
              <a:off x="3271450" y="1279000"/>
              <a:ext cx="322875" cy="299225"/>
            </a:xfrm>
            <a:custGeom>
              <a:avLst/>
              <a:gdLst/>
              <a:ahLst/>
              <a:cxnLst/>
              <a:rect l="l" t="t" r="r" b="b"/>
              <a:pathLst>
                <a:path w="12915" h="11969" extrusionOk="0">
                  <a:moveTo>
                    <a:pt x="7155" y="10574"/>
                  </a:moveTo>
                  <a:lnTo>
                    <a:pt x="7181" y="10600"/>
                  </a:lnTo>
                  <a:lnTo>
                    <a:pt x="7654" y="11574"/>
                  </a:lnTo>
                  <a:lnTo>
                    <a:pt x="5287" y="11574"/>
                  </a:lnTo>
                  <a:lnTo>
                    <a:pt x="5734" y="10600"/>
                  </a:lnTo>
                  <a:lnTo>
                    <a:pt x="5761" y="10574"/>
                  </a:lnTo>
                  <a:close/>
                  <a:moveTo>
                    <a:pt x="8128" y="9706"/>
                  </a:moveTo>
                  <a:lnTo>
                    <a:pt x="8996" y="11574"/>
                  </a:lnTo>
                  <a:lnTo>
                    <a:pt x="8075" y="11574"/>
                  </a:lnTo>
                  <a:lnTo>
                    <a:pt x="7523" y="10443"/>
                  </a:lnTo>
                  <a:lnTo>
                    <a:pt x="7470" y="10337"/>
                  </a:lnTo>
                  <a:lnTo>
                    <a:pt x="7365" y="10258"/>
                  </a:lnTo>
                  <a:lnTo>
                    <a:pt x="7260" y="10206"/>
                  </a:lnTo>
                  <a:lnTo>
                    <a:pt x="5682" y="10206"/>
                  </a:lnTo>
                  <a:lnTo>
                    <a:pt x="5576" y="10258"/>
                  </a:lnTo>
                  <a:lnTo>
                    <a:pt x="5471" y="10337"/>
                  </a:lnTo>
                  <a:lnTo>
                    <a:pt x="5392" y="10443"/>
                  </a:lnTo>
                  <a:lnTo>
                    <a:pt x="4866" y="11574"/>
                  </a:lnTo>
                  <a:lnTo>
                    <a:pt x="3946" y="11574"/>
                  </a:lnTo>
                  <a:lnTo>
                    <a:pt x="4787" y="9706"/>
                  </a:lnTo>
                  <a:close/>
                  <a:moveTo>
                    <a:pt x="369" y="0"/>
                  </a:moveTo>
                  <a:lnTo>
                    <a:pt x="290" y="27"/>
                  </a:lnTo>
                  <a:lnTo>
                    <a:pt x="211" y="79"/>
                  </a:lnTo>
                  <a:lnTo>
                    <a:pt x="132" y="132"/>
                  </a:lnTo>
                  <a:lnTo>
                    <a:pt x="79" y="185"/>
                  </a:lnTo>
                  <a:lnTo>
                    <a:pt x="53" y="263"/>
                  </a:lnTo>
                  <a:lnTo>
                    <a:pt x="27" y="369"/>
                  </a:lnTo>
                  <a:lnTo>
                    <a:pt x="0" y="448"/>
                  </a:lnTo>
                  <a:lnTo>
                    <a:pt x="0" y="1552"/>
                  </a:lnTo>
                  <a:lnTo>
                    <a:pt x="27" y="1631"/>
                  </a:lnTo>
                  <a:lnTo>
                    <a:pt x="53" y="1710"/>
                  </a:lnTo>
                  <a:lnTo>
                    <a:pt x="132" y="1736"/>
                  </a:lnTo>
                  <a:lnTo>
                    <a:pt x="184" y="1763"/>
                  </a:lnTo>
                  <a:lnTo>
                    <a:pt x="263" y="1736"/>
                  </a:lnTo>
                  <a:lnTo>
                    <a:pt x="342" y="1710"/>
                  </a:lnTo>
                  <a:lnTo>
                    <a:pt x="369" y="1631"/>
                  </a:lnTo>
                  <a:lnTo>
                    <a:pt x="395" y="1552"/>
                  </a:lnTo>
                  <a:lnTo>
                    <a:pt x="395" y="448"/>
                  </a:lnTo>
                  <a:lnTo>
                    <a:pt x="421" y="395"/>
                  </a:lnTo>
                  <a:lnTo>
                    <a:pt x="474" y="369"/>
                  </a:lnTo>
                  <a:lnTo>
                    <a:pt x="12468" y="369"/>
                  </a:lnTo>
                  <a:lnTo>
                    <a:pt x="12520" y="395"/>
                  </a:lnTo>
                  <a:lnTo>
                    <a:pt x="12547" y="448"/>
                  </a:lnTo>
                  <a:lnTo>
                    <a:pt x="12547" y="8181"/>
                  </a:lnTo>
                  <a:lnTo>
                    <a:pt x="395" y="8181"/>
                  </a:lnTo>
                  <a:lnTo>
                    <a:pt x="395" y="2447"/>
                  </a:lnTo>
                  <a:lnTo>
                    <a:pt x="369" y="2368"/>
                  </a:lnTo>
                  <a:lnTo>
                    <a:pt x="342" y="2315"/>
                  </a:lnTo>
                  <a:lnTo>
                    <a:pt x="263" y="2262"/>
                  </a:lnTo>
                  <a:lnTo>
                    <a:pt x="132" y="2262"/>
                  </a:lnTo>
                  <a:lnTo>
                    <a:pt x="53" y="2315"/>
                  </a:lnTo>
                  <a:lnTo>
                    <a:pt x="27" y="2368"/>
                  </a:lnTo>
                  <a:lnTo>
                    <a:pt x="0" y="2447"/>
                  </a:lnTo>
                  <a:lnTo>
                    <a:pt x="0" y="9259"/>
                  </a:lnTo>
                  <a:lnTo>
                    <a:pt x="27" y="9338"/>
                  </a:lnTo>
                  <a:lnTo>
                    <a:pt x="53" y="9417"/>
                  </a:lnTo>
                  <a:lnTo>
                    <a:pt x="79" y="9496"/>
                  </a:lnTo>
                  <a:lnTo>
                    <a:pt x="132" y="9575"/>
                  </a:lnTo>
                  <a:lnTo>
                    <a:pt x="211" y="9627"/>
                  </a:lnTo>
                  <a:lnTo>
                    <a:pt x="290" y="9680"/>
                  </a:lnTo>
                  <a:lnTo>
                    <a:pt x="369" y="9706"/>
                  </a:lnTo>
                  <a:lnTo>
                    <a:pt x="4366" y="9706"/>
                  </a:lnTo>
                  <a:lnTo>
                    <a:pt x="3525" y="11574"/>
                  </a:lnTo>
                  <a:lnTo>
                    <a:pt x="2499" y="11574"/>
                  </a:lnTo>
                  <a:lnTo>
                    <a:pt x="2420" y="11600"/>
                  </a:lnTo>
                  <a:lnTo>
                    <a:pt x="2368" y="11626"/>
                  </a:lnTo>
                  <a:lnTo>
                    <a:pt x="2341" y="11705"/>
                  </a:lnTo>
                  <a:lnTo>
                    <a:pt x="2315" y="11758"/>
                  </a:lnTo>
                  <a:lnTo>
                    <a:pt x="2341" y="11837"/>
                  </a:lnTo>
                  <a:lnTo>
                    <a:pt x="2368" y="11889"/>
                  </a:lnTo>
                  <a:lnTo>
                    <a:pt x="2420" y="11942"/>
                  </a:lnTo>
                  <a:lnTo>
                    <a:pt x="2499" y="11968"/>
                  </a:lnTo>
                  <a:lnTo>
                    <a:pt x="10416" y="11968"/>
                  </a:lnTo>
                  <a:lnTo>
                    <a:pt x="10495" y="11942"/>
                  </a:lnTo>
                  <a:lnTo>
                    <a:pt x="10574" y="11889"/>
                  </a:lnTo>
                  <a:lnTo>
                    <a:pt x="10600" y="11837"/>
                  </a:lnTo>
                  <a:lnTo>
                    <a:pt x="10626" y="11758"/>
                  </a:lnTo>
                  <a:lnTo>
                    <a:pt x="10600" y="11705"/>
                  </a:lnTo>
                  <a:lnTo>
                    <a:pt x="10574" y="11626"/>
                  </a:lnTo>
                  <a:lnTo>
                    <a:pt x="10495" y="11600"/>
                  </a:lnTo>
                  <a:lnTo>
                    <a:pt x="10416" y="11574"/>
                  </a:lnTo>
                  <a:lnTo>
                    <a:pt x="9417" y="11574"/>
                  </a:lnTo>
                  <a:lnTo>
                    <a:pt x="8549" y="9706"/>
                  </a:lnTo>
                  <a:lnTo>
                    <a:pt x="10232" y="9706"/>
                  </a:lnTo>
                  <a:lnTo>
                    <a:pt x="10311" y="9680"/>
                  </a:lnTo>
                  <a:lnTo>
                    <a:pt x="10363" y="9653"/>
                  </a:lnTo>
                  <a:lnTo>
                    <a:pt x="10416" y="9601"/>
                  </a:lnTo>
                  <a:lnTo>
                    <a:pt x="10416" y="9522"/>
                  </a:lnTo>
                  <a:lnTo>
                    <a:pt x="10416" y="9443"/>
                  </a:lnTo>
                  <a:lnTo>
                    <a:pt x="10363" y="9390"/>
                  </a:lnTo>
                  <a:lnTo>
                    <a:pt x="10311" y="9338"/>
                  </a:lnTo>
                  <a:lnTo>
                    <a:pt x="474" y="9338"/>
                  </a:lnTo>
                  <a:lnTo>
                    <a:pt x="421" y="9312"/>
                  </a:lnTo>
                  <a:lnTo>
                    <a:pt x="395" y="9259"/>
                  </a:lnTo>
                  <a:lnTo>
                    <a:pt x="395" y="8549"/>
                  </a:lnTo>
                  <a:lnTo>
                    <a:pt x="12547" y="8549"/>
                  </a:lnTo>
                  <a:lnTo>
                    <a:pt x="12547" y="9259"/>
                  </a:lnTo>
                  <a:lnTo>
                    <a:pt x="12520" y="9312"/>
                  </a:lnTo>
                  <a:lnTo>
                    <a:pt x="12468" y="9338"/>
                  </a:lnTo>
                  <a:lnTo>
                    <a:pt x="11047" y="9338"/>
                  </a:lnTo>
                  <a:lnTo>
                    <a:pt x="10995" y="9390"/>
                  </a:lnTo>
                  <a:lnTo>
                    <a:pt x="10942" y="9443"/>
                  </a:lnTo>
                  <a:lnTo>
                    <a:pt x="10916" y="9522"/>
                  </a:lnTo>
                  <a:lnTo>
                    <a:pt x="10942" y="9601"/>
                  </a:lnTo>
                  <a:lnTo>
                    <a:pt x="10995" y="9653"/>
                  </a:lnTo>
                  <a:lnTo>
                    <a:pt x="11047" y="9680"/>
                  </a:lnTo>
                  <a:lnTo>
                    <a:pt x="11126" y="9706"/>
                  </a:lnTo>
                  <a:lnTo>
                    <a:pt x="12547" y="9706"/>
                  </a:lnTo>
                  <a:lnTo>
                    <a:pt x="12652" y="9680"/>
                  </a:lnTo>
                  <a:lnTo>
                    <a:pt x="12731" y="9627"/>
                  </a:lnTo>
                  <a:lnTo>
                    <a:pt x="12783" y="9575"/>
                  </a:lnTo>
                  <a:lnTo>
                    <a:pt x="12836" y="9496"/>
                  </a:lnTo>
                  <a:lnTo>
                    <a:pt x="12888" y="9417"/>
                  </a:lnTo>
                  <a:lnTo>
                    <a:pt x="12915" y="9338"/>
                  </a:lnTo>
                  <a:lnTo>
                    <a:pt x="12915" y="9259"/>
                  </a:lnTo>
                  <a:lnTo>
                    <a:pt x="12915" y="448"/>
                  </a:lnTo>
                  <a:lnTo>
                    <a:pt x="12915" y="369"/>
                  </a:lnTo>
                  <a:lnTo>
                    <a:pt x="12888" y="263"/>
                  </a:lnTo>
                  <a:lnTo>
                    <a:pt x="12836" y="185"/>
                  </a:lnTo>
                  <a:lnTo>
                    <a:pt x="12783" y="132"/>
                  </a:lnTo>
                  <a:lnTo>
                    <a:pt x="12731" y="79"/>
                  </a:lnTo>
                  <a:lnTo>
                    <a:pt x="12652" y="27"/>
                  </a:lnTo>
                  <a:lnTo>
                    <a:pt x="1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3377975" y="1330950"/>
              <a:ext cx="110500" cy="109825"/>
            </a:xfrm>
            <a:custGeom>
              <a:avLst/>
              <a:gdLst/>
              <a:ahLst/>
              <a:cxnLst/>
              <a:rect l="l" t="t" r="r" b="b"/>
              <a:pathLst>
                <a:path w="4420" h="4393" extrusionOk="0">
                  <a:moveTo>
                    <a:pt x="2210" y="369"/>
                  </a:moveTo>
                  <a:lnTo>
                    <a:pt x="2236" y="395"/>
                  </a:lnTo>
                  <a:lnTo>
                    <a:pt x="3972" y="1184"/>
                  </a:lnTo>
                  <a:lnTo>
                    <a:pt x="2236" y="1999"/>
                  </a:lnTo>
                  <a:lnTo>
                    <a:pt x="2157" y="1999"/>
                  </a:lnTo>
                  <a:lnTo>
                    <a:pt x="447" y="1184"/>
                  </a:lnTo>
                  <a:lnTo>
                    <a:pt x="2157" y="395"/>
                  </a:lnTo>
                  <a:lnTo>
                    <a:pt x="2210" y="369"/>
                  </a:lnTo>
                  <a:close/>
                  <a:moveTo>
                    <a:pt x="3341" y="1894"/>
                  </a:moveTo>
                  <a:lnTo>
                    <a:pt x="3972" y="2210"/>
                  </a:lnTo>
                  <a:lnTo>
                    <a:pt x="2236" y="2999"/>
                  </a:lnTo>
                  <a:lnTo>
                    <a:pt x="2210" y="3025"/>
                  </a:lnTo>
                  <a:lnTo>
                    <a:pt x="2157" y="2999"/>
                  </a:lnTo>
                  <a:lnTo>
                    <a:pt x="447" y="2210"/>
                  </a:lnTo>
                  <a:lnTo>
                    <a:pt x="1079" y="1894"/>
                  </a:lnTo>
                  <a:lnTo>
                    <a:pt x="1999" y="2341"/>
                  </a:lnTo>
                  <a:lnTo>
                    <a:pt x="2104" y="2368"/>
                  </a:lnTo>
                  <a:lnTo>
                    <a:pt x="2210" y="2394"/>
                  </a:lnTo>
                  <a:lnTo>
                    <a:pt x="2315" y="2368"/>
                  </a:lnTo>
                  <a:lnTo>
                    <a:pt x="2394" y="2341"/>
                  </a:lnTo>
                  <a:lnTo>
                    <a:pt x="3341" y="1894"/>
                  </a:lnTo>
                  <a:close/>
                  <a:moveTo>
                    <a:pt x="3341" y="2920"/>
                  </a:moveTo>
                  <a:lnTo>
                    <a:pt x="3972" y="3209"/>
                  </a:lnTo>
                  <a:lnTo>
                    <a:pt x="2236" y="4025"/>
                  </a:lnTo>
                  <a:lnTo>
                    <a:pt x="2157" y="4025"/>
                  </a:lnTo>
                  <a:lnTo>
                    <a:pt x="447" y="3209"/>
                  </a:lnTo>
                  <a:lnTo>
                    <a:pt x="1079" y="2920"/>
                  </a:lnTo>
                  <a:lnTo>
                    <a:pt x="1999" y="3341"/>
                  </a:lnTo>
                  <a:lnTo>
                    <a:pt x="2104" y="3367"/>
                  </a:lnTo>
                  <a:lnTo>
                    <a:pt x="2210" y="3393"/>
                  </a:lnTo>
                  <a:lnTo>
                    <a:pt x="2315" y="3367"/>
                  </a:lnTo>
                  <a:lnTo>
                    <a:pt x="2394" y="3341"/>
                  </a:lnTo>
                  <a:lnTo>
                    <a:pt x="3341" y="2920"/>
                  </a:lnTo>
                  <a:close/>
                  <a:moveTo>
                    <a:pt x="2104" y="0"/>
                  </a:moveTo>
                  <a:lnTo>
                    <a:pt x="1999" y="53"/>
                  </a:lnTo>
                  <a:lnTo>
                    <a:pt x="184" y="895"/>
                  </a:lnTo>
                  <a:lnTo>
                    <a:pt x="105" y="947"/>
                  </a:lnTo>
                  <a:lnTo>
                    <a:pt x="53" y="1000"/>
                  </a:lnTo>
                  <a:lnTo>
                    <a:pt x="27" y="1105"/>
                  </a:lnTo>
                  <a:lnTo>
                    <a:pt x="0" y="1184"/>
                  </a:lnTo>
                  <a:lnTo>
                    <a:pt x="27" y="1289"/>
                  </a:lnTo>
                  <a:lnTo>
                    <a:pt x="53" y="1368"/>
                  </a:lnTo>
                  <a:lnTo>
                    <a:pt x="105" y="1447"/>
                  </a:lnTo>
                  <a:lnTo>
                    <a:pt x="184" y="1500"/>
                  </a:lnTo>
                  <a:lnTo>
                    <a:pt x="632" y="1684"/>
                  </a:lnTo>
                  <a:lnTo>
                    <a:pt x="184" y="1894"/>
                  </a:lnTo>
                  <a:lnTo>
                    <a:pt x="105" y="1947"/>
                  </a:lnTo>
                  <a:lnTo>
                    <a:pt x="53" y="2026"/>
                  </a:lnTo>
                  <a:lnTo>
                    <a:pt x="27" y="2105"/>
                  </a:lnTo>
                  <a:lnTo>
                    <a:pt x="0" y="2210"/>
                  </a:lnTo>
                  <a:lnTo>
                    <a:pt x="27" y="2289"/>
                  </a:lnTo>
                  <a:lnTo>
                    <a:pt x="53" y="2368"/>
                  </a:lnTo>
                  <a:lnTo>
                    <a:pt x="105" y="2446"/>
                  </a:lnTo>
                  <a:lnTo>
                    <a:pt x="184" y="2499"/>
                  </a:lnTo>
                  <a:lnTo>
                    <a:pt x="632" y="2709"/>
                  </a:lnTo>
                  <a:lnTo>
                    <a:pt x="184" y="2894"/>
                  </a:lnTo>
                  <a:lnTo>
                    <a:pt x="105" y="2946"/>
                  </a:lnTo>
                  <a:lnTo>
                    <a:pt x="53" y="3025"/>
                  </a:lnTo>
                  <a:lnTo>
                    <a:pt x="27" y="3104"/>
                  </a:lnTo>
                  <a:lnTo>
                    <a:pt x="0" y="3209"/>
                  </a:lnTo>
                  <a:lnTo>
                    <a:pt x="27" y="3314"/>
                  </a:lnTo>
                  <a:lnTo>
                    <a:pt x="53" y="3393"/>
                  </a:lnTo>
                  <a:lnTo>
                    <a:pt x="105" y="3446"/>
                  </a:lnTo>
                  <a:lnTo>
                    <a:pt x="184" y="3499"/>
                  </a:lnTo>
                  <a:lnTo>
                    <a:pt x="1999" y="4367"/>
                  </a:lnTo>
                  <a:lnTo>
                    <a:pt x="2104" y="4393"/>
                  </a:lnTo>
                  <a:lnTo>
                    <a:pt x="2315" y="4393"/>
                  </a:lnTo>
                  <a:lnTo>
                    <a:pt x="2394" y="4367"/>
                  </a:lnTo>
                  <a:lnTo>
                    <a:pt x="4209" y="3499"/>
                  </a:lnTo>
                  <a:lnTo>
                    <a:pt x="4288" y="3446"/>
                  </a:lnTo>
                  <a:lnTo>
                    <a:pt x="4366" y="3393"/>
                  </a:lnTo>
                  <a:lnTo>
                    <a:pt x="4393" y="3314"/>
                  </a:lnTo>
                  <a:lnTo>
                    <a:pt x="4419" y="3209"/>
                  </a:lnTo>
                  <a:lnTo>
                    <a:pt x="4393" y="3104"/>
                  </a:lnTo>
                  <a:lnTo>
                    <a:pt x="4366" y="3025"/>
                  </a:lnTo>
                  <a:lnTo>
                    <a:pt x="4288" y="2946"/>
                  </a:lnTo>
                  <a:lnTo>
                    <a:pt x="4209" y="2894"/>
                  </a:lnTo>
                  <a:lnTo>
                    <a:pt x="3788" y="2709"/>
                  </a:lnTo>
                  <a:lnTo>
                    <a:pt x="4209" y="2499"/>
                  </a:lnTo>
                  <a:lnTo>
                    <a:pt x="4288" y="2446"/>
                  </a:lnTo>
                  <a:lnTo>
                    <a:pt x="4366" y="2368"/>
                  </a:lnTo>
                  <a:lnTo>
                    <a:pt x="4393" y="2289"/>
                  </a:lnTo>
                  <a:lnTo>
                    <a:pt x="4419" y="2210"/>
                  </a:lnTo>
                  <a:lnTo>
                    <a:pt x="4393" y="2105"/>
                  </a:lnTo>
                  <a:lnTo>
                    <a:pt x="4366" y="2026"/>
                  </a:lnTo>
                  <a:lnTo>
                    <a:pt x="4288" y="1947"/>
                  </a:lnTo>
                  <a:lnTo>
                    <a:pt x="4209" y="1894"/>
                  </a:lnTo>
                  <a:lnTo>
                    <a:pt x="3788" y="1684"/>
                  </a:lnTo>
                  <a:lnTo>
                    <a:pt x="4209" y="1500"/>
                  </a:lnTo>
                  <a:lnTo>
                    <a:pt x="4288" y="1447"/>
                  </a:lnTo>
                  <a:lnTo>
                    <a:pt x="4366" y="1368"/>
                  </a:lnTo>
                  <a:lnTo>
                    <a:pt x="4393" y="1289"/>
                  </a:lnTo>
                  <a:lnTo>
                    <a:pt x="4419" y="1184"/>
                  </a:lnTo>
                  <a:lnTo>
                    <a:pt x="4393" y="1105"/>
                  </a:lnTo>
                  <a:lnTo>
                    <a:pt x="4366" y="1000"/>
                  </a:lnTo>
                  <a:lnTo>
                    <a:pt x="4288" y="947"/>
                  </a:lnTo>
                  <a:lnTo>
                    <a:pt x="4209" y="895"/>
                  </a:lnTo>
                  <a:lnTo>
                    <a:pt x="2394" y="53"/>
                  </a:lnTo>
                  <a:lnTo>
                    <a:pt x="23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3519350" y="1298725"/>
              <a:ext cx="30925" cy="30925"/>
            </a:xfrm>
            <a:custGeom>
              <a:avLst/>
              <a:gdLst/>
              <a:ahLst/>
              <a:cxnLst/>
              <a:rect l="l" t="t" r="r" b="b"/>
              <a:pathLst>
                <a:path w="1237" h="1237" extrusionOk="0">
                  <a:moveTo>
                    <a:pt x="868" y="369"/>
                  </a:moveTo>
                  <a:lnTo>
                    <a:pt x="868" y="869"/>
                  </a:lnTo>
                  <a:lnTo>
                    <a:pt x="395" y="869"/>
                  </a:lnTo>
                  <a:lnTo>
                    <a:pt x="395" y="369"/>
                  </a:lnTo>
                  <a:close/>
                  <a:moveTo>
                    <a:pt x="316" y="1"/>
                  </a:moveTo>
                  <a:lnTo>
                    <a:pt x="211" y="27"/>
                  </a:lnTo>
                  <a:lnTo>
                    <a:pt x="106" y="79"/>
                  </a:lnTo>
                  <a:lnTo>
                    <a:pt x="27" y="185"/>
                  </a:lnTo>
                  <a:lnTo>
                    <a:pt x="0" y="316"/>
                  </a:lnTo>
                  <a:lnTo>
                    <a:pt x="0" y="921"/>
                  </a:lnTo>
                  <a:lnTo>
                    <a:pt x="27" y="1053"/>
                  </a:lnTo>
                  <a:lnTo>
                    <a:pt x="106" y="1132"/>
                  </a:lnTo>
                  <a:lnTo>
                    <a:pt x="211" y="1210"/>
                  </a:lnTo>
                  <a:lnTo>
                    <a:pt x="316" y="1237"/>
                  </a:lnTo>
                  <a:lnTo>
                    <a:pt x="921" y="1237"/>
                  </a:lnTo>
                  <a:lnTo>
                    <a:pt x="1052" y="1210"/>
                  </a:lnTo>
                  <a:lnTo>
                    <a:pt x="1158" y="1132"/>
                  </a:lnTo>
                  <a:lnTo>
                    <a:pt x="1210" y="1053"/>
                  </a:lnTo>
                  <a:lnTo>
                    <a:pt x="1237" y="921"/>
                  </a:lnTo>
                  <a:lnTo>
                    <a:pt x="1237" y="316"/>
                  </a:lnTo>
                  <a:lnTo>
                    <a:pt x="1210" y="185"/>
                  </a:lnTo>
                  <a:lnTo>
                    <a:pt x="1158" y="79"/>
                  </a:lnTo>
                  <a:lnTo>
                    <a:pt x="1052" y="27"/>
                  </a:lnTo>
                  <a:lnTo>
                    <a:pt x="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3519350" y="1442075"/>
              <a:ext cx="30925" cy="30925"/>
            </a:xfrm>
            <a:custGeom>
              <a:avLst/>
              <a:gdLst/>
              <a:ahLst/>
              <a:cxnLst/>
              <a:rect l="l" t="t" r="r" b="b"/>
              <a:pathLst>
                <a:path w="1237" h="1237" extrusionOk="0">
                  <a:moveTo>
                    <a:pt x="868" y="395"/>
                  </a:moveTo>
                  <a:lnTo>
                    <a:pt x="868" y="868"/>
                  </a:lnTo>
                  <a:lnTo>
                    <a:pt x="395" y="868"/>
                  </a:lnTo>
                  <a:lnTo>
                    <a:pt x="395" y="395"/>
                  </a:lnTo>
                  <a:close/>
                  <a:moveTo>
                    <a:pt x="316" y="0"/>
                  </a:moveTo>
                  <a:lnTo>
                    <a:pt x="211" y="27"/>
                  </a:lnTo>
                  <a:lnTo>
                    <a:pt x="106" y="106"/>
                  </a:lnTo>
                  <a:lnTo>
                    <a:pt x="27" y="185"/>
                  </a:lnTo>
                  <a:lnTo>
                    <a:pt x="0" y="316"/>
                  </a:lnTo>
                  <a:lnTo>
                    <a:pt x="0" y="921"/>
                  </a:lnTo>
                  <a:lnTo>
                    <a:pt x="27" y="1053"/>
                  </a:lnTo>
                  <a:lnTo>
                    <a:pt x="106" y="1158"/>
                  </a:lnTo>
                  <a:lnTo>
                    <a:pt x="211" y="1210"/>
                  </a:lnTo>
                  <a:lnTo>
                    <a:pt x="316" y="1237"/>
                  </a:lnTo>
                  <a:lnTo>
                    <a:pt x="921" y="1237"/>
                  </a:lnTo>
                  <a:lnTo>
                    <a:pt x="1052" y="1210"/>
                  </a:lnTo>
                  <a:lnTo>
                    <a:pt x="1158" y="1158"/>
                  </a:lnTo>
                  <a:lnTo>
                    <a:pt x="1210" y="1053"/>
                  </a:lnTo>
                  <a:lnTo>
                    <a:pt x="1237" y="921"/>
                  </a:lnTo>
                  <a:lnTo>
                    <a:pt x="1237" y="316"/>
                  </a:lnTo>
                  <a:lnTo>
                    <a:pt x="1210" y="185"/>
                  </a:lnTo>
                  <a:lnTo>
                    <a:pt x="1158" y="106"/>
                  </a:lnTo>
                  <a:lnTo>
                    <a:pt x="1052" y="27"/>
                  </a:lnTo>
                  <a:lnTo>
                    <a:pt x="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3530525" y="1348050"/>
              <a:ext cx="9225" cy="13175"/>
            </a:xfrm>
            <a:custGeom>
              <a:avLst/>
              <a:gdLst/>
              <a:ahLst/>
              <a:cxnLst/>
              <a:rect l="l" t="t" r="r" b="b"/>
              <a:pathLst>
                <a:path w="369" h="527" extrusionOk="0">
                  <a:moveTo>
                    <a:pt x="106" y="0"/>
                  </a:moveTo>
                  <a:lnTo>
                    <a:pt x="53" y="53"/>
                  </a:lnTo>
                  <a:lnTo>
                    <a:pt x="0" y="105"/>
                  </a:lnTo>
                  <a:lnTo>
                    <a:pt x="0" y="184"/>
                  </a:lnTo>
                  <a:lnTo>
                    <a:pt x="0" y="342"/>
                  </a:lnTo>
                  <a:lnTo>
                    <a:pt x="0" y="421"/>
                  </a:lnTo>
                  <a:lnTo>
                    <a:pt x="53" y="474"/>
                  </a:lnTo>
                  <a:lnTo>
                    <a:pt x="106" y="526"/>
                  </a:lnTo>
                  <a:lnTo>
                    <a:pt x="263" y="526"/>
                  </a:lnTo>
                  <a:lnTo>
                    <a:pt x="316" y="474"/>
                  </a:lnTo>
                  <a:lnTo>
                    <a:pt x="342" y="421"/>
                  </a:lnTo>
                  <a:lnTo>
                    <a:pt x="369" y="342"/>
                  </a:lnTo>
                  <a:lnTo>
                    <a:pt x="369" y="184"/>
                  </a:lnTo>
                  <a:lnTo>
                    <a:pt x="342" y="105"/>
                  </a:lnTo>
                  <a:lnTo>
                    <a:pt x="316" y="53"/>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3530525" y="1378950"/>
              <a:ext cx="9225" cy="13825"/>
            </a:xfrm>
            <a:custGeom>
              <a:avLst/>
              <a:gdLst/>
              <a:ahLst/>
              <a:cxnLst/>
              <a:rect l="l" t="t" r="r" b="b"/>
              <a:pathLst>
                <a:path w="369" h="553" extrusionOk="0">
                  <a:moveTo>
                    <a:pt x="185" y="0"/>
                  </a:moveTo>
                  <a:lnTo>
                    <a:pt x="106" y="27"/>
                  </a:lnTo>
                  <a:lnTo>
                    <a:pt x="53" y="53"/>
                  </a:lnTo>
                  <a:lnTo>
                    <a:pt x="0" y="132"/>
                  </a:lnTo>
                  <a:lnTo>
                    <a:pt x="0" y="211"/>
                  </a:lnTo>
                  <a:lnTo>
                    <a:pt x="0" y="369"/>
                  </a:lnTo>
                  <a:lnTo>
                    <a:pt x="0" y="421"/>
                  </a:lnTo>
                  <a:lnTo>
                    <a:pt x="53" y="500"/>
                  </a:lnTo>
                  <a:lnTo>
                    <a:pt x="106" y="526"/>
                  </a:lnTo>
                  <a:lnTo>
                    <a:pt x="185" y="553"/>
                  </a:lnTo>
                  <a:lnTo>
                    <a:pt x="263" y="526"/>
                  </a:lnTo>
                  <a:lnTo>
                    <a:pt x="316" y="500"/>
                  </a:lnTo>
                  <a:lnTo>
                    <a:pt x="342" y="421"/>
                  </a:lnTo>
                  <a:lnTo>
                    <a:pt x="369" y="369"/>
                  </a:lnTo>
                  <a:lnTo>
                    <a:pt x="369" y="211"/>
                  </a:lnTo>
                  <a:lnTo>
                    <a:pt x="342" y="132"/>
                  </a:lnTo>
                  <a:lnTo>
                    <a:pt x="316" y="53"/>
                  </a:lnTo>
                  <a:lnTo>
                    <a:pt x="263" y="27"/>
                  </a:lnTo>
                  <a:lnTo>
                    <a:pt x="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3530525" y="1410500"/>
              <a:ext cx="9225" cy="13175"/>
            </a:xfrm>
            <a:custGeom>
              <a:avLst/>
              <a:gdLst/>
              <a:ahLst/>
              <a:cxnLst/>
              <a:rect l="l" t="t" r="r" b="b"/>
              <a:pathLst>
                <a:path w="369" h="527" extrusionOk="0">
                  <a:moveTo>
                    <a:pt x="185" y="1"/>
                  </a:moveTo>
                  <a:lnTo>
                    <a:pt x="106" y="27"/>
                  </a:lnTo>
                  <a:lnTo>
                    <a:pt x="53" y="54"/>
                  </a:lnTo>
                  <a:lnTo>
                    <a:pt x="0" y="106"/>
                  </a:lnTo>
                  <a:lnTo>
                    <a:pt x="0" y="185"/>
                  </a:lnTo>
                  <a:lnTo>
                    <a:pt x="0" y="343"/>
                  </a:lnTo>
                  <a:lnTo>
                    <a:pt x="0" y="422"/>
                  </a:lnTo>
                  <a:lnTo>
                    <a:pt x="53" y="474"/>
                  </a:lnTo>
                  <a:lnTo>
                    <a:pt x="106" y="527"/>
                  </a:lnTo>
                  <a:lnTo>
                    <a:pt x="263" y="527"/>
                  </a:lnTo>
                  <a:lnTo>
                    <a:pt x="316" y="474"/>
                  </a:lnTo>
                  <a:lnTo>
                    <a:pt x="342" y="422"/>
                  </a:lnTo>
                  <a:lnTo>
                    <a:pt x="369" y="343"/>
                  </a:lnTo>
                  <a:lnTo>
                    <a:pt x="369" y="185"/>
                  </a:lnTo>
                  <a:lnTo>
                    <a:pt x="342" y="106"/>
                  </a:lnTo>
                  <a:lnTo>
                    <a:pt x="316" y="54"/>
                  </a:lnTo>
                  <a:lnTo>
                    <a:pt x="263" y="27"/>
                  </a:ln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3315500" y="1298725"/>
              <a:ext cx="30925" cy="30925"/>
            </a:xfrm>
            <a:custGeom>
              <a:avLst/>
              <a:gdLst/>
              <a:ahLst/>
              <a:cxnLst/>
              <a:rect l="l" t="t" r="r" b="b"/>
              <a:pathLst>
                <a:path w="1237" h="1237" extrusionOk="0">
                  <a:moveTo>
                    <a:pt x="869" y="369"/>
                  </a:moveTo>
                  <a:lnTo>
                    <a:pt x="869" y="869"/>
                  </a:lnTo>
                  <a:lnTo>
                    <a:pt x="395" y="869"/>
                  </a:lnTo>
                  <a:lnTo>
                    <a:pt x="395" y="369"/>
                  </a:lnTo>
                  <a:close/>
                  <a:moveTo>
                    <a:pt x="316" y="1"/>
                  </a:moveTo>
                  <a:lnTo>
                    <a:pt x="211" y="27"/>
                  </a:lnTo>
                  <a:lnTo>
                    <a:pt x="106" y="79"/>
                  </a:lnTo>
                  <a:lnTo>
                    <a:pt x="27" y="185"/>
                  </a:lnTo>
                  <a:lnTo>
                    <a:pt x="1" y="316"/>
                  </a:lnTo>
                  <a:lnTo>
                    <a:pt x="1" y="921"/>
                  </a:lnTo>
                  <a:lnTo>
                    <a:pt x="27" y="1053"/>
                  </a:lnTo>
                  <a:lnTo>
                    <a:pt x="106" y="1132"/>
                  </a:lnTo>
                  <a:lnTo>
                    <a:pt x="211" y="1210"/>
                  </a:lnTo>
                  <a:lnTo>
                    <a:pt x="316" y="1237"/>
                  </a:lnTo>
                  <a:lnTo>
                    <a:pt x="921" y="1237"/>
                  </a:lnTo>
                  <a:lnTo>
                    <a:pt x="1053" y="1210"/>
                  </a:lnTo>
                  <a:lnTo>
                    <a:pt x="1158" y="1132"/>
                  </a:lnTo>
                  <a:lnTo>
                    <a:pt x="1210" y="1053"/>
                  </a:lnTo>
                  <a:lnTo>
                    <a:pt x="1237" y="921"/>
                  </a:lnTo>
                  <a:lnTo>
                    <a:pt x="1237" y="316"/>
                  </a:lnTo>
                  <a:lnTo>
                    <a:pt x="1210" y="185"/>
                  </a:lnTo>
                  <a:lnTo>
                    <a:pt x="1158" y="79"/>
                  </a:lnTo>
                  <a:lnTo>
                    <a:pt x="1053" y="27"/>
                  </a:lnTo>
                  <a:lnTo>
                    <a:pt x="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3315500" y="1442075"/>
              <a:ext cx="30925" cy="30925"/>
            </a:xfrm>
            <a:custGeom>
              <a:avLst/>
              <a:gdLst/>
              <a:ahLst/>
              <a:cxnLst/>
              <a:rect l="l" t="t" r="r" b="b"/>
              <a:pathLst>
                <a:path w="1237" h="1237" extrusionOk="0">
                  <a:moveTo>
                    <a:pt x="869" y="395"/>
                  </a:moveTo>
                  <a:lnTo>
                    <a:pt x="869" y="868"/>
                  </a:lnTo>
                  <a:lnTo>
                    <a:pt x="395" y="868"/>
                  </a:lnTo>
                  <a:lnTo>
                    <a:pt x="395" y="395"/>
                  </a:lnTo>
                  <a:close/>
                  <a:moveTo>
                    <a:pt x="316" y="0"/>
                  </a:moveTo>
                  <a:lnTo>
                    <a:pt x="211" y="27"/>
                  </a:lnTo>
                  <a:lnTo>
                    <a:pt x="106" y="106"/>
                  </a:lnTo>
                  <a:lnTo>
                    <a:pt x="27" y="185"/>
                  </a:lnTo>
                  <a:lnTo>
                    <a:pt x="1" y="316"/>
                  </a:lnTo>
                  <a:lnTo>
                    <a:pt x="1" y="921"/>
                  </a:lnTo>
                  <a:lnTo>
                    <a:pt x="27" y="1053"/>
                  </a:lnTo>
                  <a:lnTo>
                    <a:pt x="106" y="1158"/>
                  </a:lnTo>
                  <a:lnTo>
                    <a:pt x="211" y="1210"/>
                  </a:lnTo>
                  <a:lnTo>
                    <a:pt x="316" y="1237"/>
                  </a:lnTo>
                  <a:lnTo>
                    <a:pt x="921" y="1237"/>
                  </a:lnTo>
                  <a:lnTo>
                    <a:pt x="1053" y="1210"/>
                  </a:lnTo>
                  <a:lnTo>
                    <a:pt x="1158" y="1158"/>
                  </a:lnTo>
                  <a:lnTo>
                    <a:pt x="1210" y="1053"/>
                  </a:lnTo>
                  <a:lnTo>
                    <a:pt x="1237" y="921"/>
                  </a:lnTo>
                  <a:lnTo>
                    <a:pt x="1237" y="316"/>
                  </a:lnTo>
                  <a:lnTo>
                    <a:pt x="1210" y="185"/>
                  </a:lnTo>
                  <a:lnTo>
                    <a:pt x="1158" y="106"/>
                  </a:lnTo>
                  <a:lnTo>
                    <a:pt x="1053" y="27"/>
                  </a:lnTo>
                  <a:lnTo>
                    <a:pt x="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3326675" y="1348050"/>
              <a:ext cx="9225" cy="13175"/>
            </a:xfrm>
            <a:custGeom>
              <a:avLst/>
              <a:gdLst/>
              <a:ahLst/>
              <a:cxnLst/>
              <a:rect l="l" t="t" r="r" b="b"/>
              <a:pathLst>
                <a:path w="369" h="527" extrusionOk="0">
                  <a:moveTo>
                    <a:pt x="106" y="0"/>
                  </a:moveTo>
                  <a:lnTo>
                    <a:pt x="53" y="53"/>
                  </a:lnTo>
                  <a:lnTo>
                    <a:pt x="1" y="105"/>
                  </a:lnTo>
                  <a:lnTo>
                    <a:pt x="1" y="184"/>
                  </a:lnTo>
                  <a:lnTo>
                    <a:pt x="1" y="342"/>
                  </a:lnTo>
                  <a:lnTo>
                    <a:pt x="1" y="421"/>
                  </a:lnTo>
                  <a:lnTo>
                    <a:pt x="53" y="474"/>
                  </a:lnTo>
                  <a:lnTo>
                    <a:pt x="106" y="526"/>
                  </a:lnTo>
                  <a:lnTo>
                    <a:pt x="264" y="526"/>
                  </a:lnTo>
                  <a:lnTo>
                    <a:pt x="316" y="474"/>
                  </a:lnTo>
                  <a:lnTo>
                    <a:pt x="343" y="421"/>
                  </a:lnTo>
                  <a:lnTo>
                    <a:pt x="369" y="342"/>
                  </a:lnTo>
                  <a:lnTo>
                    <a:pt x="369" y="184"/>
                  </a:lnTo>
                  <a:lnTo>
                    <a:pt x="343" y="105"/>
                  </a:lnTo>
                  <a:lnTo>
                    <a:pt x="316" y="53"/>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3326675" y="1378950"/>
              <a:ext cx="9225" cy="13825"/>
            </a:xfrm>
            <a:custGeom>
              <a:avLst/>
              <a:gdLst/>
              <a:ahLst/>
              <a:cxnLst/>
              <a:rect l="l" t="t" r="r" b="b"/>
              <a:pathLst>
                <a:path w="369" h="553" extrusionOk="0">
                  <a:moveTo>
                    <a:pt x="185" y="0"/>
                  </a:moveTo>
                  <a:lnTo>
                    <a:pt x="106" y="27"/>
                  </a:lnTo>
                  <a:lnTo>
                    <a:pt x="53" y="53"/>
                  </a:lnTo>
                  <a:lnTo>
                    <a:pt x="1" y="132"/>
                  </a:lnTo>
                  <a:lnTo>
                    <a:pt x="1" y="211"/>
                  </a:lnTo>
                  <a:lnTo>
                    <a:pt x="1" y="369"/>
                  </a:lnTo>
                  <a:lnTo>
                    <a:pt x="1" y="421"/>
                  </a:lnTo>
                  <a:lnTo>
                    <a:pt x="53" y="500"/>
                  </a:lnTo>
                  <a:lnTo>
                    <a:pt x="106" y="526"/>
                  </a:lnTo>
                  <a:lnTo>
                    <a:pt x="185" y="553"/>
                  </a:lnTo>
                  <a:lnTo>
                    <a:pt x="264" y="526"/>
                  </a:lnTo>
                  <a:lnTo>
                    <a:pt x="316" y="500"/>
                  </a:lnTo>
                  <a:lnTo>
                    <a:pt x="343" y="421"/>
                  </a:lnTo>
                  <a:lnTo>
                    <a:pt x="369" y="369"/>
                  </a:lnTo>
                  <a:lnTo>
                    <a:pt x="369" y="211"/>
                  </a:lnTo>
                  <a:lnTo>
                    <a:pt x="343" y="132"/>
                  </a:lnTo>
                  <a:lnTo>
                    <a:pt x="316" y="53"/>
                  </a:lnTo>
                  <a:lnTo>
                    <a:pt x="264" y="27"/>
                  </a:lnTo>
                  <a:lnTo>
                    <a:pt x="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3326675" y="1410500"/>
              <a:ext cx="9225" cy="13175"/>
            </a:xfrm>
            <a:custGeom>
              <a:avLst/>
              <a:gdLst/>
              <a:ahLst/>
              <a:cxnLst/>
              <a:rect l="l" t="t" r="r" b="b"/>
              <a:pathLst>
                <a:path w="369" h="527" extrusionOk="0">
                  <a:moveTo>
                    <a:pt x="185" y="1"/>
                  </a:moveTo>
                  <a:lnTo>
                    <a:pt x="106" y="27"/>
                  </a:lnTo>
                  <a:lnTo>
                    <a:pt x="53" y="54"/>
                  </a:lnTo>
                  <a:lnTo>
                    <a:pt x="1" y="106"/>
                  </a:lnTo>
                  <a:lnTo>
                    <a:pt x="1" y="185"/>
                  </a:lnTo>
                  <a:lnTo>
                    <a:pt x="1" y="343"/>
                  </a:lnTo>
                  <a:lnTo>
                    <a:pt x="1" y="422"/>
                  </a:lnTo>
                  <a:lnTo>
                    <a:pt x="53" y="474"/>
                  </a:lnTo>
                  <a:lnTo>
                    <a:pt x="106" y="527"/>
                  </a:lnTo>
                  <a:lnTo>
                    <a:pt x="264" y="527"/>
                  </a:lnTo>
                  <a:lnTo>
                    <a:pt x="316" y="474"/>
                  </a:lnTo>
                  <a:lnTo>
                    <a:pt x="343" y="422"/>
                  </a:lnTo>
                  <a:lnTo>
                    <a:pt x="369" y="343"/>
                  </a:lnTo>
                  <a:lnTo>
                    <a:pt x="369" y="185"/>
                  </a:lnTo>
                  <a:lnTo>
                    <a:pt x="343" y="106"/>
                  </a:lnTo>
                  <a:lnTo>
                    <a:pt x="316" y="54"/>
                  </a:lnTo>
                  <a:lnTo>
                    <a:pt x="264" y="27"/>
                  </a:ln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3374025" y="1452600"/>
              <a:ext cx="13175" cy="9875"/>
            </a:xfrm>
            <a:custGeom>
              <a:avLst/>
              <a:gdLst/>
              <a:ahLst/>
              <a:cxnLst/>
              <a:rect l="l" t="t" r="r" b="b"/>
              <a:pathLst>
                <a:path w="527" h="395" extrusionOk="0">
                  <a:moveTo>
                    <a:pt x="185" y="0"/>
                  </a:moveTo>
                  <a:lnTo>
                    <a:pt x="106" y="27"/>
                  </a:lnTo>
                  <a:lnTo>
                    <a:pt x="53" y="79"/>
                  </a:lnTo>
                  <a:lnTo>
                    <a:pt x="0" y="132"/>
                  </a:lnTo>
                  <a:lnTo>
                    <a:pt x="0" y="211"/>
                  </a:lnTo>
                  <a:lnTo>
                    <a:pt x="0" y="263"/>
                  </a:lnTo>
                  <a:lnTo>
                    <a:pt x="53" y="342"/>
                  </a:lnTo>
                  <a:lnTo>
                    <a:pt x="106" y="369"/>
                  </a:lnTo>
                  <a:lnTo>
                    <a:pt x="185" y="395"/>
                  </a:lnTo>
                  <a:lnTo>
                    <a:pt x="342" y="395"/>
                  </a:lnTo>
                  <a:lnTo>
                    <a:pt x="421" y="369"/>
                  </a:lnTo>
                  <a:lnTo>
                    <a:pt x="474" y="342"/>
                  </a:lnTo>
                  <a:lnTo>
                    <a:pt x="527" y="263"/>
                  </a:lnTo>
                  <a:lnTo>
                    <a:pt x="527" y="211"/>
                  </a:lnTo>
                  <a:lnTo>
                    <a:pt x="527" y="132"/>
                  </a:lnTo>
                  <a:lnTo>
                    <a:pt x="474" y="79"/>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3408875" y="1452600"/>
              <a:ext cx="13175" cy="9875"/>
            </a:xfrm>
            <a:custGeom>
              <a:avLst/>
              <a:gdLst/>
              <a:ahLst/>
              <a:cxnLst/>
              <a:rect l="l" t="t" r="r" b="b"/>
              <a:pathLst>
                <a:path w="527" h="395" extrusionOk="0">
                  <a:moveTo>
                    <a:pt x="185" y="0"/>
                  </a:moveTo>
                  <a:lnTo>
                    <a:pt x="106" y="27"/>
                  </a:lnTo>
                  <a:lnTo>
                    <a:pt x="53" y="79"/>
                  </a:lnTo>
                  <a:lnTo>
                    <a:pt x="27" y="132"/>
                  </a:lnTo>
                  <a:lnTo>
                    <a:pt x="1" y="211"/>
                  </a:lnTo>
                  <a:lnTo>
                    <a:pt x="27" y="263"/>
                  </a:lnTo>
                  <a:lnTo>
                    <a:pt x="53" y="342"/>
                  </a:lnTo>
                  <a:lnTo>
                    <a:pt x="106" y="369"/>
                  </a:lnTo>
                  <a:lnTo>
                    <a:pt x="185" y="395"/>
                  </a:lnTo>
                  <a:lnTo>
                    <a:pt x="342" y="395"/>
                  </a:lnTo>
                  <a:lnTo>
                    <a:pt x="421" y="369"/>
                  </a:lnTo>
                  <a:lnTo>
                    <a:pt x="474" y="342"/>
                  </a:lnTo>
                  <a:lnTo>
                    <a:pt x="527" y="263"/>
                  </a:lnTo>
                  <a:lnTo>
                    <a:pt x="527" y="211"/>
                  </a:lnTo>
                  <a:lnTo>
                    <a:pt x="527" y="132"/>
                  </a:lnTo>
                  <a:lnTo>
                    <a:pt x="474" y="79"/>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3443725" y="1452600"/>
              <a:ext cx="13825" cy="9875"/>
            </a:xfrm>
            <a:custGeom>
              <a:avLst/>
              <a:gdLst/>
              <a:ahLst/>
              <a:cxnLst/>
              <a:rect l="l" t="t" r="r" b="b"/>
              <a:pathLst>
                <a:path w="553" h="395" extrusionOk="0">
                  <a:moveTo>
                    <a:pt x="185" y="0"/>
                  </a:moveTo>
                  <a:lnTo>
                    <a:pt x="132" y="27"/>
                  </a:lnTo>
                  <a:lnTo>
                    <a:pt x="53" y="79"/>
                  </a:lnTo>
                  <a:lnTo>
                    <a:pt x="27" y="132"/>
                  </a:lnTo>
                  <a:lnTo>
                    <a:pt x="1" y="211"/>
                  </a:lnTo>
                  <a:lnTo>
                    <a:pt x="27" y="263"/>
                  </a:lnTo>
                  <a:lnTo>
                    <a:pt x="53" y="342"/>
                  </a:lnTo>
                  <a:lnTo>
                    <a:pt x="132" y="369"/>
                  </a:lnTo>
                  <a:lnTo>
                    <a:pt x="185" y="395"/>
                  </a:lnTo>
                  <a:lnTo>
                    <a:pt x="342" y="395"/>
                  </a:lnTo>
                  <a:lnTo>
                    <a:pt x="421" y="369"/>
                  </a:lnTo>
                  <a:lnTo>
                    <a:pt x="500" y="342"/>
                  </a:lnTo>
                  <a:lnTo>
                    <a:pt x="527" y="263"/>
                  </a:lnTo>
                  <a:lnTo>
                    <a:pt x="553" y="211"/>
                  </a:lnTo>
                  <a:lnTo>
                    <a:pt x="527" y="132"/>
                  </a:lnTo>
                  <a:lnTo>
                    <a:pt x="500" y="79"/>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3478575" y="1452600"/>
              <a:ext cx="13825" cy="9875"/>
            </a:xfrm>
            <a:custGeom>
              <a:avLst/>
              <a:gdLst/>
              <a:ahLst/>
              <a:cxnLst/>
              <a:rect l="l" t="t" r="r" b="b"/>
              <a:pathLst>
                <a:path w="553" h="395" extrusionOk="0">
                  <a:moveTo>
                    <a:pt x="211" y="0"/>
                  </a:moveTo>
                  <a:lnTo>
                    <a:pt x="132" y="27"/>
                  </a:lnTo>
                  <a:lnTo>
                    <a:pt x="79" y="79"/>
                  </a:lnTo>
                  <a:lnTo>
                    <a:pt x="27" y="132"/>
                  </a:lnTo>
                  <a:lnTo>
                    <a:pt x="1" y="211"/>
                  </a:lnTo>
                  <a:lnTo>
                    <a:pt x="27" y="263"/>
                  </a:lnTo>
                  <a:lnTo>
                    <a:pt x="79" y="342"/>
                  </a:lnTo>
                  <a:lnTo>
                    <a:pt x="132" y="369"/>
                  </a:lnTo>
                  <a:lnTo>
                    <a:pt x="211" y="395"/>
                  </a:lnTo>
                  <a:lnTo>
                    <a:pt x="369" y="395"/>
                  </a:lnTo>
                  <a:lnTo>
                    <a:pt x="421" y="369"/>
                  </a:lnTo>
                  <a:lnTo>
                    <a:pt x="500" y="342"/>
                  </a:lnTo>
                  <a:lnTo>
                    <a:pt x="527" y="263"/>
                  </a:lnTo>
                  <a:lnTo>
                    <a:pt x="553" y="211"/>
                  </a:lnTo>
                  <a:lnTo>
                    <a:pt x="527" y="132"/>
                  </a:lnTo>
                  <a:lnTo>
                    <a:pt x="500" y="79"/>
                  </a:lnTo>
                  <a:lnTo>
                    <a:pt x="421" y="27"/>
                  </a:lnTo>
                  <a:lnTo>
                    <a:pt x="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3374025" y="1309250"/>
              <a:ext cx="13175" cy="9875"/>
            </a:xfrm>
            <a:custGeom>
              <a:avLst/>
              <a:gdLst/>
              <a:ahLst/>
              <a:cxnLst/>
              <a:rect l="l" t="t" r="r" b="b"/>
              <a:pathLst>
                <a:path w="527" h="395" extrusionOk="0">
                  <a:moveTo>
                    <a:pt x="185" y="0"/>
                  </a:moveTo>
                  <a:lnTo>
                    <a:pt x="106" y="27"/>
                  </a:lnTo>
                  <a:lnTo>
                    <a:pt x="53" y="53"/>
                  </a:lnTo>
                  <a:lnTo>
                    <a:pt x="0" y="132"/>
                  </a:lnTo>
                  <a:lnTo>
                    <a:pt x="0" y="184"/>
                  </a:lnTo>
                  <a:lnTo>
                    <a:pt x="0" y="263"/>
                  </a:lnTo>
                  <a:lnTo>
                    <a:pt x="53" y="342"/>
                  </a:lnTo>
                  <a:lnTo>
                    <a:pt x="106" y="369"/>
                  </a:lnTo>
                  <a:lnTo>
                    <a:pt x="185" y="395"/>
                  </a:lnTo>
                  <a:lnTo>
                    <a:pt x="342" y="395"/>
                  </a:lnTo>
                  <a:lnTo>
                    <a:pt x="421" y="369"/>
                  </a:lnTo>
                  <a:lnTo>
                    <a:pt x="474" y="342"/>
                  </a:lnTo>
                  <a:lnTo>
                    <a:pt x="527" y="263"/>
                  </a:lnTo>
                  <a:lnTo>
                    <a:pt x="527" y="184"/>
                  </a:lnTo>
                  <a:lnTo>
                    <a:pt x="527" y="132"/>
                  </a:lnTo>
                  <a:lnTo>
                    <a:pt x="474" y="53"/>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3408875" y="1309250"/>
              <a:ext cx="13175" cy="9875"/>
            </a:xfrm>
            <a:custGeom>
              <a:avLst/>
              <a:gdLst/>
              <a:ahLst/>
              <a:cxnLst/>
              <a:rect l="l" t="t" r="r" b="b"/>
              <a:pathLst>
                <a:path w="527" h="395" extrusionOk="0">
                  <a:moveTo>
                    <a:pt x="185" y="0"/>
                  </a:moveTo>
                  <a:lnTo>
                    <a:pt x="106" y="27"/>
                  </a:lnTo>
                  <a:lnTo>
                    <a:pt x="53" y="53"/>
                  </a:lnTo>
                  <a:lnTo>
                    <a:pt x="27" y="132"/>
                  </a:lnTo>
                  <a:lnTo>
                    <a:pt x="1" y="184"/>
                  </a:lnTo>
                  <a:lnTo>
                    <a:pt x="27" y="263"/>
                  </a:lnTo>
                  <a:lnTo>
                    <a:pt x="53" y="342"/>
                  </a:lnTo>
                  <a:lnTo>
                    <a:pt x="106" y="369"/>
                  </a:lnTo>
                  <a:lnTo>
                    <a:pt x="185" y="395"/>
                  </a:lnTo>
                  <a:lnTo>
                    <a:pt x="342" y="395"/>
                  </a:lnTo>
                  <a:lnTo>
                    <a:pt x="421" y="369"/>
                  </a:lnTo>
                  <a:lnTo>
                    <a:pt x="474" y="342"/>
                  </a:lnTo>
                  <a:lnTo>
                    <a:pt x="527" y="263"/>
                  </a:lnTo>
                  <a:lnTo>
                    <a:pt x="527" y="184"/>
                  </a:lnTo>
                  <a:lnTo>
                    <a:pt x="527" y="132"/>
                  </a:lnTo>
                  <a:lnTo>
                    <a:pt x="474" y="53"/>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3443725" y="1309250"/>
              <a:ext cx="13825" cy="9875"/>
            </a:xfrm>
            <a:custGeom>
              <a:avLst/>
              <a:gdLst/>
              <a:ahLst/>
              <a:cxnLst/>
              <a:rect l="l" t="t" r="r" b="b"/>
              <a:pathLst>
                <a:path w="553" h="395" extrusionOk="0">
                  <a:moveTo>
                    <a:pt x="185" y="0"/>
                  </a:moveTo>
                  <a:lnTo>
                    <a:pt x="132" y="27"/>
                  </a:lnTo>
                  <a:lnTo>
                    <a:pt x="53" y="53"/>
                  </a:lnTo>
                  <a:lnTo>
                    <a:pt x="27" y="132"/>
                  </a:lnTo>
                  <a:lnTo>
                    <a:pt x="1" y="184"/>
                  </a:lnTo>
                  <a:lnTo>
                    <a:pt x="27" y="263"/>
                  </a:lnTo>
                  <a:lnTo>
                    <a:pt x="53" y="342"/>
                  </a:lnTo>
                  <a:lnTo>
                    <a:pt x="132" y="369"/>
                  </a:lnTo>
                  <a:lnTo>
                    <a:pt x="185" y="395"/>
                  </a:lnTo>
                  <a:lnTo>
                    <a:pt x="342" y="395"/>
                  </a:lnTo>
                  <a:lnTo>
                    <a:pt x="421" y="369"/>
                  </a:lnTo>
                  <a:lnTo>
                    <a:pt x="500" y="342"/>
                  </a:lnTo>
                  <a:lnTo>
                    <a:pt x="527" y="263"/>
                  </a:lnTo>
                  <a:lnTo>
                    <a:pt x="553" y="184"/>
                  </a:lnTo>
                  <a:lnTo>
                    <a:pt x="527" y="132"/>
                  </a:lnTo>
                  <a:lnTo>
                    <a:pt x="500" y="53"/>
                  </a:lnTo>
                  <a:lnTo>
                    <a:pt x="421" y="27"/>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3478575" y="1309250"/>
              <a:ext cx="13825" cy="9875"/>
            </a:xfrm>
            <a:custGeom>
              <a:avLst/>
              <a:gdLst/>
              <a:ahLst/>
              <a:cxnLst/>
              <a:rect l="l" t="t" r="r" b="b"/>
              <a:pathLst>
                <a:path w="553" h="395" extrusionOk="0">
                  <a:moveTo>
                    <a:pt x="211" y="0"/>
                  </a:moveTo>
                  <a:lnTo>
                    <a:pt x="132" y="27"/>
                  </a:lnTo>
                  <a:lnTo>
                    <a:pt x="79" y="53"/>
                  </a:lnTo>
                  <a:lnTo>
                    <a:pt x="27" y="132"/>
                  </a:lnTo>
                  <a:lnTo>
                    <a:pt x="1" y="184"/>
                  </a:lnTo>
                  <a:lnTo>
                    <a:pt x="27" y="263"/>
                  </a:lnTo>
                  <a:lnTo>
                    <a:pt x="79" y="342"/>
                  </a:lnTo>
                  <a:lnTo>
                    <a:pt x="132" y="369"/>
                  </a:lnTo>
                  <a:lnTo>
                    <a:pt x="211" y="395"/>
                  </a:lnTo>
                  <a:lnTo>
                    <a:pt x="369" y="395"/>
                  </a:lnTo>
                  <a:lnTo>
                    <a:pt x="421" y="369"/>
                  </a:lnTo>
                  <a:lnTo>
                    <a:pt x="500" y="342"/>
                  </a:lnTo>
                  <a:lnTo>
                    <a:pt x="527" y="263"/>
                  </a:lnTo>
                  <a:lnTo>
                    <a:pt x="553" y="184"/>
                  </a:lnTo>
                  <a:lnTo>
                    <a:pt x="527" y="132"/>
                  </a:lnTo>
                  <a:lnTo>
                    <a:pt x="500" y="53"/>
                  </a:lnTo>
                  <a:lnTo>
                    <a:pt x="421" y="27"/>
                  </a:lnTo>
                  <a:lnTo>
                    <a:pt x="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000">
              <a:srgbClr val="431CAB"/>
            </a:gs>
            <a:gs pos="29000">
              <a:srgbClr val="9C57D4">
                <a:lumMod val="93000"/>
              </a:srgbClr>
            </a:gs>
            <a:gs pos="100000">
              <a:srgbClr val="FFDDEF"/>
            </a:gs>
            <a:gs pos="60000">
              <a:srgbClr val="D41C43"/>
            </a:gs>
          </a:gsLst>
          <a:lin ang="2700000" scaled="0"/>
        </a:gradFill>
        <a:effectLst/>
      </p:bgPr>
    </p:bg>
    <p:spTree>
      <p:nvGrpSpPr>
        <p:cNvPr id="1" name="Shape 1942"/>
        <p:cNvGrpSpPr/>
        <p:nvPr/>
      </p:nvGrpSpPr>
      <p:grpSpPr>
        <a:xfrm>
          <a:off x="0" y="0"/>
          <a:ext cx="0" cy="0"/>
          <a:chOff x="0" y="0"/>
          <a:chExt cx="0" cy="0"/>
        </a:xfrm>
      </p:grpSpPr>
      <p:sp>
        <p:nvSpPr>
          <p:cNvPr id="1946" name="Google Shape;1946;p37"/>
          <p:cNvSpPr txBox="1">
            <a:spLocks noGrp="1"/>
          </p:cNvSpPr>
          <p:nvPr>
            <p:ph type="title" idx="4"/>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dirty="0"/>
              <a:t>Leadership</a:t>
            </a:r>
            <a:r>
              <a:rPr lang="zh-TW" altLang="en-US" dirty="0"/>
              <a:t> </a:t>
            </a:r>
            <a:r>
              <a:rPr lang="en-US" altLang="zh-TW" dirty="0"/>
              <a:t>Team</a:t>
            </a:r>
            <a:endParaRPr dirty="0"/>
          </a:p>
        </p:txBody>
      </p:sp>
      <p:sp>
        <p:nvSpPr>
          <p:cNvPr id="4" name="Title 3">
            <a:extLst>
              <a:ext uri="{FF2B5EF4-FFF2-40B4-BE49-F238E27FC236}">
                <a16:creationId xmlns:a16="http://schemas.microsoft.com/office/drawing/2014/main" id="{611DA6B3-E3D0-6420-7D34-8367DFC4836E}"/>
              </a:ext>
            </a:extLst>
          </p:cNvPr>
          <p:cNvSpPr>
            <a:spLocks noGrp="1"/>
          </p:cNvSpPr>
          <p:nvPr>
            <p:ph type="title"/>
          </p:nvPr>
        </p:nvSpPr>
        <p:spPr>
          <a:xfrm>
            <a:off x="2397885" y="1315750"/>
            <a:ext cx="2430513" cy="365700"/>
          </a:xfrm>
        </p:spPr>
        <p:txBody>
          <a:bodyPr/>
          <a:lstStyle/>
          <a:p>
            <a:pPr algn="l"/>
            <a:r>
              <a:rPr lang="en-US" dirty="0"/>
              <a:t>Serge Godin</a:t>
            </a:r>
            <a:endParaRPr lang="en-TW" dirty="0"/>
          </a:p>
        </p:txBody>
      </p:sp>
      <p:pic>
        <p:nvPicPr>
          <p:cNvPr id="37" name="Picture 36">
            <a:extLst>
              <a:ext uri="{FF2B5EF4-FFF2-40B4-BE49-F238E27FC236}">
                <a16:creationId xmlns:a16="http://schemas.microsoft.com/office/drawing/2014/main" id="{0C8B4AAD-566A-2132-2B71-892BF5CC7CB3}"/>
              </a:ext>
            </a:extLst>
          </p:cNvPr>
          <p:cNvPicPr>
            <a:picLocks noChangeAspect="1"/>
          </p:cNvPicPr>
          <p:nvPr/>
        </p:nvPicPr>
        <p:blipFill rotWithShape="1">
          <a:blip r:embed="rId3">
            <a:extLst>
              <a:ext uri="{28A0092B-C50C-407E-A947-70E740481C1C}">
                <a14:useLocalDpi xmlns:a14="http://schemas.microsoft.com/office/drawing/2010/main" val="0"/>
              </a:ext>
            </a:extLst>
          </a:blip>
          <a:srcRect b="25386"/>
          <a:stretch>
            <a:fillRect/>
          </a:stretch>
        </p:blipFill>
        <p:spPr bwMode="auto">
          <a:xfrm>
            <a:off x="1226298" y="1113747"/>
            <a:ext cx="1132840" cy="1125220"/>
          </a:xfrm>
          <a:prstGeom prst="rect">
            <a:avLst/>
          </a:prstGeom>
          <a:ln>
            <a:noFill/>
          </a:ln>
          <a:effectLst>
            <a:softEdge rad="112500"/>
          </a:effectLst>
          <a:extLst>
            <a:ext uri="{53640926-AAD7-44D8-BBD7-CCE9431645EC}">
              <a14:shadowObscured xmlns:a14="http://schemas.microsoft.com/office/drawing/2010/main"/>
            </a:ext>
          </a:extLst>
        </p:spPr>
      </p:pic>
      <p:sp>
        <p:nvSpPr>
          <p:cNvPr id="38" name="TextBox 37">
            <a:extLst>
              <a:ext uri="{FF2B5EF4-FFF2-40B4-BE49-F238E27FC236}">
                <a16:creationId xmlns:a16="http://schemas.microsoft.com/office/drawing/2014/main" id="{A2E24159-1A5C-563D-799A-84428B29AE34}"/>
              </a:ext>
            </a:extLst>
          </p:cNvPr>
          <p:cNvSpPr txBox="1"/>
          <p:nvPr/>
        </p:nvSpPr>
        <p:spPr>
          <a:xfrm>
            <a:off x="2372599" y="1665902"/>
            <a:ext cx="2679386" cy="430887"/>
          </a:xfrm>
          <a:prstGeom prst="rect">
            <a:avLst/>
          </a:prstGeom>
          <a:noFill/>
        </p:spPr>
        <p:txBody>
          <a:bodyPr wrap="square" rtlCol="0">
            <a:spAutoFit/>
          </a:bodyPr>
          <a:lstStyle/>
          <a:p>
            <a:r>
              <a:rPr lang="en-US" sz="1100" dirty="0">
                <a:solidFill>
                  <a:schemeClr val="tx1"/>
                </a:solidFill>
                <a:effectLst/>
                <a:latin typeface=""/>
                <a:ea typeface="PMingLiU" panose="02020500000000000000" pitchFamily="18" charset="-120"/>
                <a:cs typeface="Calibri" panose="020F0502020204030204" pitchFamily="34" charset="0"/>
              </a:rPr>
              <a:t>Founder of CGI and Co-Chair of the Board of Director</a:t>
            </a:r>
            <a:endParaRPr lang="en-TW" sz="1100" dirty="0">
              <a:solidFill>
                <a:schemeClr val="tx1"/>
              </a:solidFill>
              <a:effectLst/>
              <a:latin typeface=""/>
              <a:ea typeface="PMingLiU" panose="02020500000000000000" pitchFamily="18" charset="-120"/>
              <a:cs typeface="Times New Roman" panose="02020603050405020304" pitchFamily="18" charset="0"/>
            </a:endParaRPr>
          </a:p>
        </p:txBody>
      </p:sp>
      <p:pic>
        <p:nvPicPr>
          <p:cNvPr id="41" name="Picture 40">
            <a:extLst>
              <a:ext uri="{FF2B5EF4-FFF2-40B4-BE49-F238E27FC236}">
                <a16:creationId xmlns:a16="http://schemas.microsoft.com/office/drawing/2014/main" id="{3A53844E-8019-3694-CBFF-81EE8398C868}"/>
              </a:ext>
            </a:extLst>
          </p:cNvPr>
          <p:cNvPicPr>
            <a:picLocks noChangeAspect="1"/>
          </p:cNvPicPr>
          <p:nvPr/>
        </p:nvPicPr>
        <p:blipFill rotWithShape="1">
          <a:blip r:embed="rId4">
            <a:extLst>
              <a:ext uri="{28A0092B-C50C-407E-A947-70E740481C1C}">
                <a14:useLocalDpi xmlns:a14="http://schemas.microsoft.com/office/drawing/2010/main" val="0"/>
              </a:ext>
            </a:extLst>
          </a:blip>
          <a:srcRect b="21837"/>
          <a:stretch>
            <a:fillRect/>
          </a:stretch>
        </p:blipFill>
        <p:spPr bwMode="auto">
          <a:xfrm>
            <a:off x="4949661" y="1130300"/>
            <a:ext cx="1075055" cy="1117600"/>
          </a:xfrm>
          <a:prstGeom prst="rect">
            <a:avLst/>
          </a:prstGeom>
          <a:ln>
            <a:noFill/>
          </a:ln>
          <a:effectLst>
            <a:softEdge rad="112500"/>
          </a:effectLst>
          <a:extLst>
            <a:ext uri="{53640926-AAD7-44D8-BBD7-CCE9431645EC}">
              <a14:shadowObscured xmlns:a14="http://schemas.microsoft.com/office/drawing/2010/main"/>
            </a:ext>
          </a:extLst>
        </p:spPr>
      </p:pic>
      <p:sp>
        <p:nvSpPr>
          <p:cNvPr id="42" name="Title 3">
            <a:extLst>
              <a:ext uri="{FF2B5EF4-FFF2-40B4-BE49-F238E27FC236}">
                <a16:creationId xmlns:a16="http://schemas.microsoft.com/office/drawing/2014/main" id="{D715220F-2C07-2C0E-E920-0EA1F3E346AC}"/>
              </a:ext>
            </a:extLst>
          </p:cNvPr>
          <p:cNvSpPr txBox="1">
            <a:spLocks/>
          </p:cNvSpPr>
          <p:nvPr/>
        </p:nvSpPr>
        <p:spPr>
          <a:xfrm>
            <a:off x="6018368" y="1290350"/>
            <a:ext cx="2430513"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pPr algn="l"/>
            <a:r>
              <a:rPr lang="en-US" dirty="0"/>
              <a:t>Julie Godin</a:t>
            </a:r>
            <a:endParaRPr lang="en-TW" dirty="0"/>
          </a:p>
        </p:txBody>
      </p:sp>
      <p:sp>
        <p:nvSpPr>
          <p:cNvPr id="43" name="TextBox 42">
            <a:extLst>
              <a:ext uri="{FF2B5EF4-FFF2-40B4-BE49-F238E27FC236}">
                <a16:creationId xmlns:a16="http://schemas.microsoft.com/office/drawing/2014/main" id="{EC6239A0-9BC2-9300-BFEB-EFCDC170CE3D}"/>
              </a:ext>
            </a:extLst>
          </p:cNvPr>
          <p:cNvSpPr txBox="1"/>
          <p:nvPr/>
        </p:nvSpPr>
        <p:spPr>
          <a:xfrm>
            <a:off x="6018368" y="1653202"/>
            <a:ext cx="2679386" cy="430887"/>
          </a:xfrm>
          <a:prstGeom prst="rect">
            <a:avLst/>
          </a:prstGeom>
          <a:noFill/>
        </p:spPr>
        <p:txBody>
          <a:bodyPr wrap="square" rtlCol="0">
            <a:spAutoFit/>
          </a:bodyPr>
          <a:lstStyle/>
          <a:p>
            <a:r>
              <a:rPr lang="en-US" sz="1100" dirty="0">
                <a:solidFill>
                  <a:schemeClr val="tx1"/>
                </a:solidFill>
                <a:effectLst/>
                <a:latin typeface=""/>
                <a:ea typeface="PMingLiU" panose="02020500000000000000" pitchFamily="18" charset="-120"/>
                <a:cs typeface="Calibri" panose="020F0502020204030204" pitchFamily="34" charset="0"/>
              </a:rPr>
              <a:t>Executive Chair of the Board of Directors</a:t>
            </a:r>
            <a:endParaRPr lang="en-TW" sz="1100" dirty="0">
              <a:solidFill>
                <a:schemeClr val="tx1"/>
              </a:solidFill>
              <a:effectLst/>
              <a:latin typeface=""/>
              <a:ea typeface="PMingLiU" panose="02020500000000000000" pitchFamily="18" charset="-120"/>
              <a:cs typeface="Times New Roman" panose="02020603050405020304" pitchFamily="18" charset="0"/>
            </a:endParaRPr>
          </a:p>
        </p:txBody>
      </p:sp>
      <p:pic>
        <p:nvPicPr>
          <p:cNvPr id="44" name="Picture 43">
            <a:extLst>
              <a:ext uri="{FF2B5EF4-FFF2-40B4-BE49-F238E27FC236}">
                <a16:creationId xmlns:a16="http://schemas.microsoft.com/office/drawing/2014/main" id="{3B5D5DF9-C174-353F-F819-0B56DDE5458C}"/>
              </a:ext>
            </a:extLst>
          </p:cNvPr>
          <p:cNvPicPr>
            <a:picLocks noChangeAspect="1"/>
          </p:cNvPicPr>
          <p:nvPr/>
        </p:nvPicPr>
        <p:blipFill rotWithShape="1">
          <a:blip r:embed="rId5">
            <a:extLst>
              <a:ext uri="{28A0092B-C50C-407E-A947-70E740481C1C}">
                <a14:useLocalDpi xmlns:a14="http://schemas.microsoft.com/office/drawing/2010/main" val="0"/>
              </a:ext>
            </a:extLst>
          </a:blip>
          <a:srcRect b="24852"/>
          <a:stretch>
            <a:fillRect/>
          </a:stretch>
        </p:blipFill>
        <p:spPr bwMode="auto">
          <a:xfrm>
            <a:off x="944263" y="2688131"/>
            <a:ext cx="1117600" cy="1117600"/>
          </a:xfrm>
          <a:prstGeom prst="rect">
            <a:avLst/>
          </a:prstGeom>
          <a:ln>
            <a:noFill/>
          </a:ln>
          <a:effectLst>
            <a:softEdge rad="112500"/>
          </a:effectLst>
          <a:extLst>
            <a:ext uri="{53640926-AAD7-44D8-BBD7-CCE9431645EC}">
              <a14:shadowObscured xmlns:a14="http://schemas.microsoft.com/office/drawing/2010/main"/>
            </a:ext>
          </a:extLst>
        </p:spPr>
      </p:pic>
      <p:sp>
        <p:nvSpPr>
          <p:cNvPr id="45" name="Title 3">
            <a:extLst>
              <a:ext uri="{FF2B5EF4-FFF2-40B4-BE49-F238E27FC236}">
                <a16:creationId xmlns:a16="http://schemas.microsoft.com/office/drawing/2014/main" id="{112C7D54-B8A7-2C29-89BE-A1C3935785D9}"/>
              </a:ext>
            </a:extLst>
          </p:cNvPr>
          <p:cNvSpPr txBox="1">
            <a:spLocks/>
          </p:cNvSpPr>
          <p:nvPr/>
        </p:nvSpPr>
        <p:spPr>
          <a:xfrm>
            <a:off x="458136" y="3759347"/>
            <a:ext cx="2089855"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100" dirty="0"/>
              <a:t>François Boulanger</a:t>
            </a:r>
            <a:endParaRPr lang="en-TW" sz="1100" dirty="0"/>
          </a:p>
        </p:txBody>
      </p:sp>
      <p:sp>
        <p:nvSpPr>
          <p:cNvPr id="46" name="TextBox 45">
            <a:extLst>
              <a:ext uri="{FF2B5EF4-FFF2-40B4-BE49-F238E27FC236}">
                <a16:creationId xmlns:a16="http://schemas.microsoft.com/office/drawing/2014/main" id="{F29F2AC0-2B83-4B69-B92C-0676953765F7}"/>
              </a:ext>
            </a:extLst>
          </p:cNvPr>
          <p:cNvSpPr txBox="1"/>
          <p:nvPr/>
        </p:nvSpPr>
        <p:spPr>
          <a:xfrm>
            <a:off x="488669" y="4173187"/>
            <a:ext cx="2028789" cy="215444"/>
          </a:xfrm>
          <a:prstGeom prst="rect">
            <a:avLst/>
          </a:prstGeom>
          <a:noFill/>
        </p:spPr>
        <p:txBody>
          <a:bodyPr wrap="square" rtlCol="0">
            <a:spAutoFit/>
          </a:bodyPr>
          <a:lstStyle/>
          <a:p>
            <a:pPr algn="ctr"/>
            <a:r>
              <a:rPr lang="en-US" sz="800" dirty="0">
                <a:solidFill>
                  <a:schemeClr val="tx1"/>
                </a:solidFill>
                <a:effectLst/>
                <a:latin typeface=""/>
                <a:ea typeface="PMingLiU" panose="02020500000000000000" pitchFamily="18" charset="-120"/>
                <a:cs typeface="Calibri" panose="020F0502020204030204" pitchFamily="34" charset="0"/>
              </a:rPr>
              <a:t>President and Chief Executive Officer</a:t>
            </a:r>
            <a:endParaRPr lang="en-TW" sz="800" dirty="0">
              <a:solidFill>
                <a:schemeClr val="tx1"/>
              </a:solidFill>
              <a:effectLst/>
              <a:latin typeface=""/>
              <a:ea typeface="PMingLiU" panose="02020500000000000000" pitchFamily="18" charset="-120"/>
              <a:cs typeface="Times New Roman" panose="02020603050405020304" pitchFamily="18" charset="0"/>
            </a:endParaRPr>
          </a:p>
        </p:txBody>
      </p:sp>
      <p:sp>
        <p:nvSpPr>
          <p:cNvPr id="47" name="Title 3">
            <a:extLst>
              <a:ext uri="{FF2B5EF4-FFF2-40B4-BE49-F238E27FC236}">
                <a16:creationId xmlns:a16="http://schemas.microsoft.com/office/drawing/2014/main" id="{FA391D1B-6B8F-59DA-E39C-43F8A0EB090B}"/>
              </a:ext>
            </a:extLst>
          </p:cNvPr>
          <p:cNvSpPr txBox="1">
            <a:spLocks/>
          </p:cNvSpPr>
          <p:nvPr/>
        </p:nvSpPr>
        <p:spPr>
          <a:xfrm>
            <a:off x="2438035" y="3759347"/>
            <a:ext cx="2089855"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100" dirty="0"/>
              <a:t>Benoit </a:t>
            </a:r>
            <a:r>
              <a:rPr lang="en-US" sz="1100" dirty="0" err="1"/>
              <a:t>Dubé</a:t>
            </a:r>
            <a:endParaRPr lang="en-TW" sz="1100" dirty="0"/>
          </a:p>
        </p:txBody>
      </p:sp>
      <p:sp>
        <p:nvSpPr>
          <p:cNvPr id="48" name="TextBox 47">
            <a:extLst>
              <a:ext uri="{FF2B5EF4-FFF2-40B4-BE49-F238E27FC236}">
                <a16:creationId xmlns:a16="http://schemas.microsoft.com/office/drawing/2014/main" id="{2CA23A5D-EAF3-DAF7-FC37-1313FFD3C7AE}"/>
              </a:ext>
            </a:extLst>
          </p:cNvPr>
          <p:cNvSpPr txBox="1"/>
          <p:nvPr/>
        </p:nvSpPr>
        <p:spPr>
          <a:xfrm>
            <a:off x="2468568" y="4111632"/>
            <a:ext cx="2028789" cy="338554"/>
          </a:xfrm>
          <a:prstGeom prst="rect">
            <a:avLst/>
          </a:prstGeom>
          <a:noFill/>
        </p:spPr>
        <p:txBody>
          <a:bodyPr wrap="square" rtlCol="0">
            <a:spAutoFit/>
          </a:bodyPr>
          <a:lstStyle/>
          <a:p>
            <a:pPr algn="ctr"/>
            <a:r>
              <a:rPr lang="en-US" sz="800" dirty="0">
                <a:solidFill>
                  <a:schemeClr val="tx1"/>
                </a:solidFill>
                <a:effectLst/>
                <a:latin typeface=""/>
                <a:ea typeface="PMingLiU" panose="02020500000000000000" pitchFamily="18" charset="-120"/>
                <a:cs typeface="Calibri" panose="020F0502020204030204" pitchFamily="34" charset="0"/>
              </a:rPr>
              <a:t>Executive Vice-President, Legal &amp; Economic Affairs, &amp; Corporate Secretary</a:t>
            </a:r>
            <a:endParaRPr lang="en-TW" sz="800" dirty="0">
              <a:solidFill>
                <a:schemeClr val="tx1"/>
              </a:solidFill>
              <a:effectLst/>
              <a:latin typeface=""/>
              <a:ea typeface="PMingLiU" panose="02020500000000000000" pitchFamily="18" charset="-120"/>
              <a:cs typeface="Times New Roman" panose="02020603050405020304" pitchFamily="18" charset="0"/>
            </a:endParaRPr>
          </a:p>
        </p:txBody>
      </p:sp>
      <p:sp>
        <p:nvSpPr>
          <p:cNvPr id="49" name="Title 3">
            <a:extLst>
              <a:ext uri="{FF2B5EF4-FFF2-40B4-BE49-F238E27FC236}">
                <a16:creationId xmlns:a16="http://schemas.microsoft.com/office/drawing/2014/main" id="{0962BBB5-D23E-1FF6-A8D9-DAD2125391AD}"/>
              </a:ext>
            </a:extLst>
          </p:cNvPr>
          <p:cNvSpPr txBox="1">
            <a:spLocks/>
          </p:cNvSpPr>
          <p:nvPr/>
        </p:nvSpPr>
        <p:spPr>
          <a:xfrm>
            <a:off x="4417934" y="3759347"/>
            <a:ext cx="2089855"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100" dirty="0"/>
              <a:t>Steve Perron</a:t>
            </a:r>
            <a:endParaRPr lang="en-TW" sz="1100" dirty="0"/>
          </a:p>
        </p:txBody>
      </p:sp>
      <p:sp>
        <p:nvSpPr>
          <p:cNvPr id="50" name="TextBox 49">
            <a:extLst>
              <a:ext uri="{FF2B5EF4-FFF2-40B4-BE49-F238E27FC236}">
                <a16:creationId xmlns:a16="http://schemas.microsoft.com/office/drawing/2014/main" id="{F3D14BCF-2C46-C930-B511-6B80D58F2883}"/>
              </a:ext>
            </a:extLst>
          </p:cNvPr>
          <p:cNvSpPr txBox="1"/>
          <p:nvPr/>
        </p:nvSpPr>
        <p:spPr>
          <a:xfrm>
            <a:off x="4448467" y="4111632"/>
            <a:ext cx="2028789" cy="338554"/>
          </a:xfrm>
          <a:prstGeom prst="rect">
            <a:avLst/>
          </a:prstGeom>
          <a:noFill/>
        </p:spPr>
        <p:txBody>
          <a:bodyPr wrap="square" rtlCol="0">
            <a:spAutoFit/>
          </a:bodyPr>
          <a:lstStyle/>
          <a:p>
            <a:pPr algn="ctr"/>
            <a:r>
              <a:rPr lang="en-US" sz="800" dirty="0">
                <a:solidFill>
                  <a:schemeClr val="tx1"/>
                </a:solidFill>
                <a:effectLst/>
                <a:latin typeface=""/>
                <a:ea typeface="PMingLiU" panose="02020500000000000000" pitchFamily="18" charset="-120"/>
                <a:cs typeface="Calibri" panose="020F0502020204030204" pitchFamily="34" charset="0"/>
              </a:rPr>
              <a:t>Executive Vice-President and Chief Financial Officer</a:t>
            </a:r>
            <a:endParaRPr lang="en-TW" sz="800" dirty="0">
              <a:solidFill>
                <a:schemeClr val="tx1"/>
              </a:solidFill>
              <a:effectLst/>
              <a:latin typeface=""/>
              <a:ea typeface="PMingLiU" panose="02020500000000000000" pitchFamily="18" charset="-120"/>
              <a:cs typeface="Times New Roman" panose="02020603050405020304" pitchFamily="18" charset="0"/>
            </a:endParaRPr>
          </a:p>
        </p:txBody>
      </p:sp>
      <p:pic>
        <p:nvPicPr>
          <p:cNvPr id="51" name="Picture 50">
            <a:extLst>
              <a:ext uri="{FF2B5EF4-FFF2-40B4-BE49-F238E27FC236}">
                <a16:creationId xmlns:a16="http://schemas.microsoft.com/office/drawing/2014/main" id="{A0C37443-0908-E3D9-F724-AFE6C29137E3}"/>
              </a:ext>
            </a:extLst>
          </p:cNvPr>
          <p:cNvPicPr>
            <a:picLocks noChangeAspect="1"/>
          </p:cNvPicPr>
          <p:nvPr/>
        </p:nvPicPr>
        <p:blipFill rotWithShape="1">
          <a:blip r:embed="rId6">
            <a:extLst>
              <a:ext uri="{28A0092B-C50C-407E-A947-70E740481C1C}">
                <a14:useLocalDpi xmlns:a14="http://schemas.microsoft.com/office/drawing/2010/main" val="0"/>
              </a:ext>
            </a:extLst>
          </a:blip>
          <a:srcRect b="26286"/>
          <a:stretch>
            <a:fillRect/>
          </a:stretch>
        </p:blipFill>
        <p:spPr bwMode="auto">
          <a:xfrm>
            <a:off x="2913367" y="2688131"/>
            <a:ext cx="1139190" cy="1117600"/>
          </a:xfrm>
          <a:prstGeom prst="rect">
            <a:avLst/>
          </a:prstGeom>
          <a:ln>
            <a:noFill/>
          </a:ln>
          <a:effectLst>
            <a:softEdge rad="112500"/>
          </a:effectLst>
          <a:extLst>
            <a:ext uri="{53640926-AAD7-44D8-BBD7-CCE9431645EC}">
              <a14:shadowObscured xmlns:a14="http://schemas.microsoft.com/office/drawing/2010/main"/>
            </a:ext>
          </a:extLst>
        </p:spPr>
      </p:pic>
      <p:pic>
        <p:nvPicPr>
          <p:cNvPr id="52" name="Picture 51">
            <a:extLst>
              <a:ext uri="{FF2B5EF4-FFF2-40B4-BE49-F238E27FC236}">
                <a16:creationId xmlns:a16="http://schemas.microsoft.com/office/drawing/2014/main" id="{09EC0254-020A-59BF-7369-A6C801778387}"/>
              </a:ext>
            </a:extLst>
          </p:cNvPr>
          <p:cNvPicPr>
            <a:picLocks noChangeAspect="1"/>
          </p:cNvPicPr>
          <p:nvPr/>
        </p:nvPicPr>
        <p:blipFill rotWithShape="1">
          <a:blip r:embed="rId7">
            <a:extLst>
              <a:ext uri="{28A0092B-C50C-407E-A947-70E740481C1C}">
                <a14:useLocalDpi xmlns:a14="http://schemas.microsoft.com/office/drawing/2010/main" val="0"/>
              </a:ext>
            </a:extLst>
          </a:blip>
          <a:srcRect t="4640" b="19749"/>
          <a:stretch>
            <a:fillRect/>
          </a:stretch>
        </p:blipFill>
        <p:spPr bwMode="auto">
          <a:xfrm>
            <a:off x="4907554" y="2688131"/>
            <a:ext cx="1110615" cy="1117600"/>
          </a:xfrm>
          <a:prstGeom prst="rect">
            <a:avLst/>
          </a:prstGeom>
          <a:ln>
            <a:noFill/>
          </a:ln>
          <a:effectLst>
            <a:softEdge rad="112500"/>
          </a:effectLst>
          <a:extLst>
            <a:ext uri="{53640926-AAD7-44D8-BBD7-CCE9431645EC}">
              <a14:shadowObscured xmlns:a14="http://schemas.microsoft.com/office/drawing/2010/main"/>
            </a:ext>
          </a:extLst>
        </p:spPr>
      </p:pic>
      <p:pic>
        <p:nvPicPr>
          <p:cNvPr id="53" name="Picture 52">
            <a:extLst>
              <a:ext uri="{FF2B5EF4-FFF2-40B4-BE49-F238E27FC236}">
                <a16:creationId xmlns:a16="http://schemas.microsoft.com/office/drawing/2014/main" id="{FFA6FAF1-D701-88EF-4A15-727AD6342D91}"/>
              </a:ext>
            </a:extLst>
          </p:cNvPr>
          <p:cNvPicPr>
            <a:picLocks noChangeAspect="1"/>
          </p:cNvPicPr>
          <p:nvPr/>
        </p:nvPicPr>
        <p:blipFill rotWithShape="1">
          <a:blip r:embed="rId8">
            <a:extLst>
              <a:ext uri="{28A0092B-C50C-407E-A947-70E740481C1C}">
                <a14:useLocalDpi xmlns:a14="http://schemas.microsoft.com/office/drawing/2010/main" val="0"/>
              </a:ext>
            </a:extLst>
          </a:blip>
          <a:srcRect b="26910"/>
          <a:stretch>
            <a:fillRect/>
          </a:stretch>
        </p:blipFill>
        <p:spPr bwMode="auto">
          <a:xfrm>
            <a:off x="6867769" y="2688131"/>
            <a:ext cx="1149985" cy="1117600"/>
          </a:xfrm>
          <a:prstGeom prst="rect">
            <a:avLst/>
          </a:prstGeom>
          <a:ln>
            <a:noFill/>
          </a:ln>
          <a:effectLst>
            <a:softEdge rad="112500"/>
          </a:effectLst>
          <a:extLst>
            <a:ext uri="{53640926-AAD7-44D8-BBD7-CCE9431645EC}">
              <a14:shadowObscured xmlns:a14="http://schemas.microsoft.com/office/drawing/2010/main"/>
            </a:ext>
          </a:extLst>
        </p:spPr>
      </p:pic>
      <p:sp>
        <p:nvSpPr>
          <p:cNvPr id="54" name="Title 3">
            <a:extLst>
              <a:ext uri="{FF2B5EF4-FFF2-40B4-BE49-F238E27FC236}">
                <a16:creationId xmlns:a16="http://schemas.microsoft.com/office/drawing/2014/main" id="{06C92A0A-14E8-0E1F-4AAB-67C9CE3ECC3C}"/>
              </a:ext>
            </a:extLst>
          </p:cNvPr>
          <p:cNvSpPr txBox="1">
            <a:spLocks/>
          </p:cNvSpPr>
          <p:nvPr/>
        </p:nvSpPr>
        <p:spPr>
          <a:xfrm>
            <a:off x="6397834" y="3759347"/>
            <a:ext cx="2089855"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rona One"/>
              <a:buNone/>
              <a:defRPr sz="18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100" dirty="0"/>
              <a:t>Steven </a:t>
            </a:r>
            <a:r>
              <a:rPr lang="en-US" sz="1100" dirty="0" err="1"/>
              <a:t>Starace</a:t>
            </a:r>
            <a:endParaRPr lang="en-TW" sz="1100" dirty="0"/>
          </a:p>
        </p:txBody>
      </p:sp>
      <p:sp>
        <p:nvSpPr>
          <p:cNvPr id="55" name="TextBox 54">
            <a:extLst>
              <a:ext uri="{FF2B5EF4-FFF2-40B4-BE49-F238E27FC236}">
                <a16:creationId xmlns:a16="http://schemas.microsoft.com/office/drawing/2014/main" id="{C6820A7F-6505-8BD5-26E6-740E73F9B623}"/>
              </a:ext>
            </a:extLst>
          </p:cNvPr>
          <p:cNvSpPr txBox="1"/>
          <p:nvPr/>
        </p:nvSpPr>
        <p:spPr>
          <a:xfrm>
            <a:off x="6428367" y="4111632"/>
            <a:ext cx="2028789" cy="338554"/>
          </a:xfrm>
          <a:prstGeom prst="rect">
            <a:avLst/>
          </a:prstGeom>
          <a:noFill/>
        </p:spPr>
        <p:txBody>
          <a:bodyPr wrap="square" rtlCol="0">
            <a:spAutoFit/>
          </a:bodyPr>
          <a:lstStyle/>
          <a:p>
            <a:pPr algn="ctr"/>
            <a:r>
              <a:rPr lang="en-US" sz="800" dirty="0">
                <a:solidFill>
                  <a:schemeClr val="tx1"/>
                </a:solidFill>
                <a:effectLst/>
                <a:latin typeface=""/>
                <a:ea typeface="PMingLiU" panose="02020500000000000000" pitchFamily="18" charset="-120"/>
                <a:cs typeface="Calibri" panose="020F0502020204030204" pitchFamily="34" charset="0"/>
              </a:rPr>
              <a:t>Senior Vice-President, Human Resources</a:t>
            </a:r>
            <a:endParaRPr lang="en-TW" sz="800" dirty="0">
              <a:solidFill>
                <a:schemeClr val="tx1"/>
              </a:solidFill>
              <a:effectLst/>
              <a:latin typeface=""/>
              <a:ea typeface="PMingLiU" panose="02020500000000000000" pitchFamily="18" charset="-12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luid Gradient Portfolio by Slidesgo">
  <a:themeElements>
    <a:clrScheme name="Simple Light">
      <a:dk1>
        <a:srgbClr val="FFFFFF"/>
      </a:dk1>
      <a:lt1>
        <a:srgbClr val="3646FF"/>
      </a:lt1>
      <a:dk2>
        <a:srgbClr val="7743E9"/>
      </a:dk2>
      <a:lt2>
        <a:srgbClr val="FF24A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1625</Words>
  <Application>Microsoft Macintosh PowerPoint</Application>
  <PresentationFormat>On-screen Show (16:9)</PresentationFormat>
  <Paragraphs>268</Paragraphs>
  <Slides>26</Slides>
  <Notes>19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Nunito Light</vt:lpstr>
      <vt:lpstr>Arial</vt:lpstr>
      <vt:lpstr>Open Sans</vt:lpstr>
      <vt:lpstr>Catamaran</vt:lpstr>
      <vt:lpstr>Roboto Condensed Light</vt:lpstr>
      <vt:lpstr>Mulish SemiBold</vt:lpstr>
      <vt:lpstr>Loved by the King</vt:lpstr>
      <vt:lpstr>Symbol</vt:lpstr>
      <vt:lpstr>Krona One</vt:lpstr>
      <vt:lpstr>Calibri</vt:lpstr>
      <vt:lpstr>Aptos</vt:lpstr>
      <vt:lpstr>Fluid Gradient Portfolio by Slidesgo</vt:lpstr>
      <vt:lpstr> Digital Health Companion  Initial Presentation</vt:lpstr>
      <vt:lpstr>Table of Contents</vt:lpstr>
      <vt:lpstr>Introduction</vt:lpstr>
      <vt:lpstr>Executive Summary</vt:lpstr>
      <vt:lpstr>Team Pentagon Nexus Consulting Group </vt:lpstr>
      <vt:lpstr>About CGI</vt:lpstr>
      <vt:lpstr>ABOUT CGI</vt:lpstr>
      <vt:lpstr>Vision</vt:lpstr>
      <vt:lpstr>Leadership Team</vt:lpstr>
      <vt:lpstr>Current State of CGI</vt:lpstr>
      <vt:lpstr>Current Growth Strategy</vt:lpstr>
      <vt:lpstr>Competitive &amp; Strategic Analysis</vt:lpstr>
      <vt:lpstr>SWOT Summary</vt:lpstr>
      <vt:lpstr>PESTEL Analysis</vt:lpstr>
      <vt:lpstr>Balance Score Card</vt:lpstr>
      <vt:lpstr>Summary &amp; Strategic Contrast</vt:lpstr>
      <vt:lpstr>The New Initiative</vt:lpstr>
      <vt:lpstr>Concept</vt:lpstr>
      <vt:lpstr>Continuous Health Monitoring</vt:lpstr>
      <vt:lpstr>Strategic Rationale</vt:lpstr>
      <vt:lpstr>Expected Benefits</vt:lpstr>
      <vt:lpstr>Why We Selected This Initiative?</vt:lpstr>
      <vt:lpstr>Conclusion</vt:lpstr>
      <vt:lpstr>A New Direction for CGI</vt:lpstr>
      <vt:lpstr>The End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GRADIENT PORTFOLIO</dc:title>
  <cp:lastModifiedBy>Microsoft Office User</cp:lastModifiedBy>
  <cp:revision>56</cp:revision>
  <dcterms:modified xsi:type="dcterms:W3CDTF">2025-09-22T15:57:23Z</dcterms:modified>
</cp:coreProperties>
</file>